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1"/>
  </p:sldMasterIdLst>
  <p:notesMasterIdLst>
    <p:notesMasterId r:id="rId16"/>
  </p:notesMasterIdLst>
  <p:sldIdLst>
    <p:sldId id="270" r:id="rId2"/>
    <p:sldId id="271" r:id="rId3"/>
    <p:sldId id="272" r:id="rId4"/>
    <p:sldId id="273" r:id="rId5"/>
    <p:sldId id="291" r:id="rId6"/>
    <p:sldId id="276" r:id="rId7"/>
    <p:sldId id="277" r:id="rId8"/>
    <p:sldId id="278" r:id="rId9"/>
    <p:sldId id="279" r:id="rId10"/>
    <p:sldId id="282" r:id="rId11"/>
    <p:sldId id="284" r:id="rId12"/>
    <p:sldId id="288" r:id="rId13"/>
    <p:sldId id="285" r:id="rId14"/>
    <p:sldId id="286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AE84A"/>
    <a:srgbClr val="EA4CD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4" d="100"/>
          <a:sy n="74" d="100"/>
        </p:scale>
        <p:origin x="-1024" y="11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181A0C4-FB40-41C6-ABE2-54FA5AFF704A}" type="datetimeFigureOut">
              <a:rPr lang="en-US" smtClean="0"/>
              <a:t>2/28/2017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66352E5-B767-47BA-BBAB-02C6281826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65915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Title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16" name="Date Placeholder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CE73B-3D58-4561-A001-026AE9AB65EE}" type="datetimeFigureOut">
              <a:rPr lang="en-US" smtClean="0"/>
              <a:t>2/28/2017</a:t>
            </a:fld>
            <a:endParaRPr lang="en-US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341084CA-7C47-4371-9070-44AAC229036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CE73B-3D58-4561-A001-026AE9AB65EE}" type="datetimeFigureOut">
              <a:rPr lang="en-US" smtClean="0"/>
              <a:t>2/28/2017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1084CA-7C47-4371-9070-44AAC229036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CE73B-3D58-4561-A001-026AE9AB65EE}" type="datetimeFigureOut">
              <a:rPr lang="en-US" smtClean="0"/>
              <a:t>2/28/2017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1084CA-7C47-4371-9070-44AAC229036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7" name="Content Placeholder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CE73B-3D58-4561-A001-026AE9AB65EE}" type="datetimeFigureOut">
              <a:rPr lang="en-US" smtClean="0"/>
              <a:t>2/28/2017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341084CA-7C47-4371-9070-44AAC229036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9" name="Date Placeholder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CE73B-3D58-4561-A001-026AE9AB65EE}" type="datetimeFigureOut">
              <a:rPr lang="en-US" smtClean="0"/>
              <a:t>2/28/2017</a:t>
            </a:fld>
            <a:endParaRPr 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1084CA-7C47-4371-9070-44AAC229036A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1" name="Date Placeholder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CE73B-3D58-4561-A001-026AE9AB65EE}" type="datetimeFigureOut">
              <a:rPr lang="en-US" smtClean="0"/>
              <a:t>2/28/2017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1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1084CA-7C47-4371-9070-44AAC229036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itle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25" name="Text Placeholder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8" name="Content Placeholder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CE73B-3D58-4561-A001-026AE9AB65EE}" type="datetimeFigureOut">
              <a:rPr lang="en-US" smtClean="0"/>
              <a:t>2/28/2017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341084CA-7C47-4371-9070-44AAC229036A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CE73B-3D58-4561-A001-026AE9AB65EE}" type="datetimeFigureOut">
              <a:rPr lang="en-US" smtClean="0"/>
              <a:t>2/28/2017</a:t>
            </a:fld>
            <a:endParaRPr lang="en-US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1084CA-7C47-4371-9070-44AAC229036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CE73B-3D58-4561-A001-026AE9AB65EE}" type="datetimeFigureOut">
              <a:rPr lang="en-US" smtClean="0"/>
              <a:t>2/28/2017</a:t>
            </a:fld>
            <a:endParaRPr lang="en-US"/>
          </a:p>
        </p:txBody>
      </p:sp>
      <p:sp>
        <p:nvSpPr>
          <p:cNvPr id="24" name="Footer Placeholder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1084CA-7C47-4371-9070-44AAC229036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6" name="Text Placeholder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CE73B-3D58-4561-A001-026AE9AB65EE}" type="datetimeFigureOut">
              <a:rPr lang="en-US" smtClean="0"/>
              <a:t>2/28/2017</a:t>
            </a:fld>
            <a:endParaRPr lang="en-US"/>
          </a:p>
        </p:txBody>
      </p:sp>
      <p:sp>
        <p:nvSpPr>
          <p:cNvPr id="29" name="Footer Placeholder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1084CA-7C47-4371-9070-44AAC229036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CE73B-3D58-4561-A001-026AE9AB65EE}" type="datetimeFigureOut">
              <a:rPr lang="en-US" smtClean="0"/>
              <a:t>2/28/2017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1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1084CA-7C47-4371-9070-44AAC229036A}" type="slidenum">
              <a:rPr lang="en-US" smtClean="0"/>
              <a:t>‹#›</a:t>
            </a:fld>
            <a:endParaRPr lang="en-US"/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6" name="Text Placeholder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9FACE73B-3D58-4561-A001-026AE9AB65EE}" type="datetimeFigureOut">
              <a:rPr lang="en-US" smtClean="0"/>
              <a:t>2/28/2017</a:t>
            </a:fld>
            <a:endParaRPr lang="en-US"/>
          </a:p>
        </p:txBody>
      </p:sp>
      <p:sp>
        <p:nvSpPr>
          <p:cNvPr id="28" name="Footer Placeholder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341084CA-7C47-4371-9070-44AAC229036A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itle Placeholder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5.png"/><Relationship Id="rId4" Type="http://schemas.openxmlformats.org/officeDocument/2006/relationships/image" Target="../media/image6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png"/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4.png"/><Relationship Id="rId5" Type="http://schemas.openxmlformats.org/officeDocument/2006/relationships/image" Target="../media/image73.png"/><Relationship Id="rId4" Type="http://schemas.openxmlformats.org/officeDocument/2006/relationships/image" Target="../media/image7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2.png"/><Relationship Id="rId4" Type="http://schemas.openxmlformats.org/officeDocument/2006/relationships/image" Target="../media/image6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audio" Target="../media/audio2.wav"/><Relationship Id="rId7" Type="http://schemas.openxmlformats.org/officeDocument/2006/relationships/image" Target="../media/image15.png"/><Relationship Id="rId12" Type="http://schemas.openxmlformats.org/officeDocument/2006/relationships/image" Target="../media/image20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11" Type="http://schemas.openxmlformats.org/officeDocument/2006/relationships/image" Target="../media/image19.gif"/><Relationship Id="rId5" Type="http://schemas.openxmlformats.org/officeDocument/2006/relationships/image" Target="../media/image13.png"/><Relationship Id="rId10" Type="http://schemas.openxmlformats.org/officeDocument/2006/relationships/image" Target="../media/image18.png"/><Relationship Id="rId4" Type="http://schemas.openxmlformats.org/officeDocument/2006/relationships/image" Target="../media/image12.png"/><Relationship Id="rId9" Type="http://schemas.openxmlformats.org/officeDocument/2006/relationships/image" Target="../media/image17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image" Target="../media/image22.png"/><Relationship Id="rId7" Type="http://schemas.openxmlformats.org/officeDocument/2006/relationships/image" Target="../media/image26.png"/><Relationship Id="rId12" Type="http://schemas.openxmlformats.org/officeDocument/2006/relationships/image" Target="../media/image31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png"/><Relationship Id="rId11" Type="http://schemas.openxmlformats.org/officeDocument/2006/relationships/image" Target="../media/image30.png"/><Relationship Id="rId5" Type="http://schemas.openxmlformats.org/officeDocument/2006/relationships/image" Target="../media/image24.png"/><Relationship Id="rId10" Type="http://schemas.openxmlformats.org/officeDocument/2006/relationships/image" Target="../media/image29.png"/><Relationship Id="rId4" Type="http://schemas.openxmlformats.org/officeDocument/2006/relationships/image" Target="../media/image23.png"/><Relationship Id="rId9" Type="http://schemas.openxmlformats.org/officeDocument/2006/relationships/image" Target="../media/image28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3" Type="http://schemas.openxmlformats.org/officeDocument/2006/relationships/image" Target="../media/image12.png"/><Relationship Id="rId7" Type="http://schemas.openxmlformats.org/officeDocument/2006/relationships/image" Target="../media/image36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5.png"/><Relationship Id="rId11" Type="http://schemas.openxmlformats.org/officeDocument/2006/relationships/image" Target="../media/image40.png"/><Relationship Id="rId5" Type="http://schemas.openxmlformats.org/officeDocument/2006/relationships/image" Target="../media/image34.png"/><Relationship Id="rId10" Type="http://schemas.openxmlformats.org/officeDocument/2006/relationships/image" Target="../media/image39.png"/><Relationship Id="rId4" Type="http://schemas.openxmlformats.org/officeDocument/2006/relationships/image" Target="../media/image33.png"/><Relationship Id="rId9" Type="http://schemas.openxmlformats.org/officeDocument/2006/relationships/image" Target="../media/image3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3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png"/><Relationship Id="rId13" Type="http://schemas.openxmlformats.org/officeDocument/2006/relationships/image" Target="../media/image54.png"/><Relationship Id="rId3" Type="http://schemas.openxmlformats.org/officeDocument/2006/relationships/image" Target="../media/image45.png"/><Relationship Id="rId7" Type="http://schemas.openxmlformats.org/officeDocument/2006/relationships/image" Target="../media/image49.png"/><Relationship Id="rId12" Type="http://schemas.openxmlformats.org/officeDocument/2006/relationships/image" Target="../media/image5.png"/><Relationship Id="rId2" Type="http://schemas.openxmlformats.org/officeDocument/2006/relationships/image" Target="../media/image44.png"/><Relationship Id="rId16" Type="http://schemas.openxmlformats.org/officeDocument/2006/relationships/image" Target="../media/image5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8.png"/><Relationship Id="rId11" Type="http://schemas.openxmlformats.org/officeDocument/2006/relationships/image" Target="../media/image53.png"/><Relationship Id="rId5" Type="http://schemas.openxmlformats.org/officeDocument/2006/relationships/image" Target="../media/image47.png"/><Relationship Id="rId15" Type="http://schemas.openxmlformats.org/officeDocument/2006/relationships/image" Target="../media/image56.png"/><Relationship Id="rId10" Type="http://schemas.openxmlformats.org/officeDocument/2006/relationships/image" Target="../media/image52.png"/><Relationship Id="rId4" Type="http://schemas.openxmlformats.org/officeDocument/2006/relationships/image" Target="../media/image46.png"/><Relationship Id="rId9" Type="http://schemas.openxmlformats.org/officeDocument/2006/relationships/image" Target="../media/image51.png"/><Relationship Id="rId14" Type="http://schemas.openxmlformats.org/officeDocument/2006/relationships/image" Target="../media/image5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706562"/>
          </a:xfrm>
        </p:spPr>
        <p:txBody>
          <a:bodyPr>
            <a:prstTxWarp prst="textCurveUp">
              <a:avLst/>
            </a:prstTxWarp>
          </a:bodyPr>
          <a:lstStyle/>
          <a:p>
            <a:r>
              <a:rPr lang="vi-VN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KIỂM TRA BÀI CŨ</a:t>
            </a:r>
            <a:endParaRPr lang="en-US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7030A0"/>
              </a:soli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7018" y="2286000"/>
            <a:ext cx="4870450" cy="1085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3351068"/>
            <a:ext cx="3495675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262534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519308"/>
                <a:ext cx="8229600" cy="4525963"/>
              </a:xfr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>
                <a:normAutofit lnSpcReduction="10000"/>
              </a:bodyPr>
              <a:lstStyle/>
              <a:p>
                <a:pPr marL="0" indent="0">
                  <a:buNone/>
                </a:pPr>
                <a:r>
                  <a:rPr lang="vi-VN" b="1" dirty="0" smtClean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Điền vào ô trống :</a:t>
                </a:r>
              </a:p>
              <a:p>
                <a:pPr marL="0" indent="0">
                  <a:buNone/>
                </a:pPr>
                <a:r>
                  <a:rPr lang="vi-VN" dirty="0" smtClean="0">
                    <a:latin typeface="Times New Roman" pitchFamily="18" charset="0"/>
                    <a:cs typeface="Times New Roman" pitchFamily="18" charset="0"/>
                  </a:rPr>
                  <a:t>A</a:t>
                </a:r>
                <a:r>
                  <a:rPr lang="vi-VN" b="1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vi-VN" dirty="0" smtClean="0">
                    <a:latin typeface="Times New Roman" pitchFamily="18" charset="0"/>
                    <a:cs typeface="Times New Roman" pitchFamily="18" charset="0"/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vi-VN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vi-VN" b="0" i="1" smtClean="0">
                            <a:latin typeface="Cambria Math"/>
                          </a:rPr>
                          <m:t>−1</m:t>
                        </m:r>
                      </m:num>
                      <m:den>
                        <m:r>
                          <a:rPr lang="vi-VN" b="0" i="1" smtClean="0">
                            <a:latin typeface="Cambria Math"/>
                          </a:rPr>
                          <m:t>2007</m:t>
                        </m:r>
                      </m:den>
                    </m:f>
                    <m:r>
                      <a:rPr lang="vi-VN" b="0" i="1" smtClean="0">
                        <a:latin typeface="Cambria Math"/>
                        <a:ea typeface="Cambria Math"/>
                      </a:rPr>
                      <m:t>∙</m:t>
                    </m:r>
                    <m:f>
                      <m:fPr>
                        <m:ctrlPr>
                          <a:rPr lang="vi-VN" i="1" smtClean="0">
                            <a:latin typeface="Cambria Math"/>
                            <a:ea typeface="Cambria Math"/>
                          </a:rPr>
                        </m:ctrlPr>
                      </m:fPr>
                      <m:num>
                        <m:r>
                          <a:rPr lang="vi-VN" b="0" i="1" smtClean="0">
                            <a:latin typeface="Cambria Math"/>
                            <a:ea typeface="Cambria Math"/>
                          </a:rPr>
                          <m:t>2</m:t>
                        </m:r>
                      </m:num>
                      <m:den>
                        <m:r>
                          <a:rPr lang="vi-VN" b="0" i="1" smtClean="0">
                            <a:latin typeface="Cambria Math"/>
                            <a:ea typeface="Cambria Math"/>
                          </a:rPr>
                          <m:t>5</m:t>
                        </m:r>
                      </m:den>
                    </m:f>
                    <m:r>
                      <a:rPr lang="vi-VN" b="0" i="1" smtClean="0">
                        <a:latin typeface="Cambria Math"/>
                        <a:ea typeface="Cambria Math"/>
                      </a:rPr>
                      <m:t>∙</m:t>
                    </m:r>
                    <m:r>
                      <a:rPr lang="vi-VN" b="1" i="1" smtClean="0">
                        <a:latin typeface="Cambria Math"/>
                        <a:ea typeface="Cambria Math"/>
                      </a:rPr>
                      <m:t>(−</m:t>
                    </m:r>
                    <m:r>
                      <a:rPr lang="vi-VN" b="0" i="0" smtClean="0">
                        <a:latin typeface="Cambria Math"/>
                        <a:ea typeface="Cambria Math"/>
                      </a:rPr>
                      <m:t>2007)</m:t>
                    </m:r>
                    <m:r>
                      <a:rPr lang="vi-VN" b="0" i="1" smtClean="0">
                        <a:latin typeface="Cambria Math"/>
                        <a:ea typeface="Cambria Math"/>
                      </a:rPr>
                      <m:t>∙</m:t>
                    </m:r>
                  </m:oMath>
                </a14:m>
                <a:r>
                  <a:rPr lang="vi-VN" dirty="0" smtClean="0">
                    <a:latin typeface="Times New Roman" pitchFamily="18" charset="0"/>
                    <a:cs typeface="Times New Roman" pitchFamily="18" charset="0"/>
                  </a:rPr>
                  <a:t> 10</a:t>
                </a:r>
              </a:p>
              <a:p>
                <a:pPr marL="0" indent="0">
                  <a:buNone/>
                </a:pPr>
                <a:r>
                  <a:rPr lang="vi-VN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vi-VN" dirty="0" smtClean="0">
                    <a:latin typeface="Times New Roman" pitchFamily="18" charset="0"/>
                    <a:cs typeface="Times New Roman" pitchFamily="18" charset="0"/>
                  </a:rPr>
                  <a:t>   =                          </a:t>
                </a:r>
                <a14:m>
                  <m:oMath xmlns:m="http://schemas.openxmlformats.org/officeDocument/2006/math">
                    <m:r>
                      <a:rPr lang="vi-VN" i="1" smtClean="0">
                        <a:latin typeface="Cambria Math"/>
                        <a:ea typeface="Cambria Math"/>
                      </a:rPr>
                      <m:t>∙</m:t>
                    </m:r>
                    <m:f>
                      <m:fPr>
                        <m:ctrlPr>
                          <a:rPr lang="vi-VN" i="1" smtClean="0">
                            <a:latin typeface="Cambria Math"/>
                            <a:ea typeface="Cambria Math"/>
                          </a:rPr>
                        </m:ctrlPr>
                      </m:fPr>
                      <m:num>
                        <m:r>
                          <a:rPr lang="vi-VN" b="0" i="1" smtClean="0">
                            <a:latin typeface="Cambria Math"/>
                            <a:ea typeface="Cambria Math"/>
                          </a:rPr>
                          <m:t>2</m:t>
                        </m:r>
                      </m:num>
                      <m:den>
                        <m:r>
                          <a:rPr lang="vi-VN" b="0" i="1" smtClean="0">
                            <a:latin typeface="Cambria Math"/>
                            <a:ea typeface="Cambria Math"/>
                          </a:rPr>
                          <m:t>5</m:t>
                        </m:r>
                      </m:den>
                    </m:f>
                    <m:r>
                      <a:rPr lang="vi-VN" i="1" smtClean="0">
                        <a:latin typeface="Cambria Math"/>
                        <a:ea typeface="Cambria Math"/>
                      </a:rPr>
                      <m:t>∙</m:t>
                    </m:r>
                    <m:r>
                      <a:rPr lang="vi-VN" b="0" i="1" smtClean="0">
                        <a:latin typeface="Cambria Math"/>
                        <a:ea typeface="Cambria Math"/>
                      </a:rPr>
                      <m:t>10</m:t>
                    </m:r>
                  </m:oMath>
                </a14:m>
                <a:endParaRPr lang="vi-VN" b="0" dirty="0" smtClean="0">
                  <a:latin typeface="Times New Roman" pitchFamily="18" charset="0"/>
                  <a:ea typeface="Cambria Math"/>
                  <a:cs typeface="Times New Roman" pitchFamily="18" charset="0"/>
                </a:endParaRPr>
              </a:p>
              <a:p>
                <a:pPr marL="0" indent="0">
                  <a:buNone/>
                </a:pPr>
                <a:r>
                  <a:rPr lang="vi-VN" dirty="0" smtClean="0">
                    <a:latin typeface="Times New Roman" pitchFamily="18" charset="0"/>
                    <a:cs typeface="Times New Roman" pitchFamily="18" charset="0"/>
                  </a:rPr>
                  <a:t>    = 1</a:t>
                </a:r>
                <a14:m>
                  <m:oMath xmlns:m="http://schemas.openxmlformats.org/officeDocument/2006/math">
                    <m:r>
                      <a:rPr lang="vi-VN" i="1" smtClean="0">
                        <a:latin typeface="Cambria Math"/>
                        <a:ea typeface="Cambria Math"/>
                      </a:rPr>
                      <m:t>∙</m:t>
                    </m:r>
                    <m:f>
                      <m:fPr>
                        <m:ctrlPr>
                          <a:rPr lang="vi-VN" i="1" smtClean="0">
                            <a:latin typeface="Cambria Math"/>
                            <a:ea typeface="Cambria Math"/>
                          </a:rPr>
                        </m:ctrlPr>
                      </m:fPr>
                      <m:num>
                        <m:r>
                          <a:rPr lang="vi-VN" b="0" i="1" smtClean="0">
                            <a:latin typeface="Cambria Math"/>
                            <a:ea typeface="Cambria Math"/>
                          </a:rPr>
                          <m:t>2</m:t>
                        </m:r>
                      </m:num>
                      <m:den>
                        <m:r>
                          <a:rPr lang="vi-VN" b="0" i="1" smtClean="0">
                            <a:latin typeface="Cambria Math"/>
                            <a:ea typeface="Cambria Math"/>
                          </a:rPr>
                          <m:t>5</m:t>
                        </m:r>
                      </m:den>
                    </m:f>
                    <m:r>
                      <a:rPr lang="vi-VN" i="1" smtClean="0">
                        <a:latin typeface="Cambria Math"/>
                        <a:ea typeface="Cambria Math"/>
                      </a:rPr>
                      <m:t>∙</m:t>
                    </m:r>
                  </m:oMath>
                </a14:m>
                <a:r>
                  <a:rPr lang="vi-VN" dirty="0" smtClean="0">
                    <a:latin typeface="Times New Roman" pitchFamily="18" charset="0"/>
                    <a:cs typeface="Times New Roman" pitchFamily="18" charset="0"/>
                  </a:rPr>
                  <a:t>        =       </a:t>
                </a:r>
              </a:p>
              <a:p>
                <a:pPr marL="0" indent="0">
                  <a:buNone/>
                </a:pPr>
                <a:r>
                  <a:rPr lang="vi-VN" dirty="0" smtClean="0">
                    <a:latin typeface="Times New Roman" pitchFamily="18" charset="0"/>
                    <a:cs typeface="Times New Roman" pitchFamily="18" charset="0"/>
                  </a:rPr>
                  <a:t>B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vi-VN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vi-VN" b="0" i="1" smtClean="0">
                            <a:latin typeface="Cambria Math"/>
                          </a:rPr>
                          <m:t>5</m:t>
                        </m:r>
                      </m:num>
                      <m:den>
                        <m:r>
                          <a:rPr lang="vi-VN" b="0" i="1" smtClean="0">
                            <a:latin typeface="Cambria Math"/>
                          </a:rPr>
                          <m:t>9</m:t>
                        </m:r>
                      </m:den>
                    </m:f>
                    <m:r>
                      <a:rPr lang="vi-VN" i="1" smtClean="0">
                        <a:latin typeface="Cambria Math"/>
                        <a:ea typeface="Cambria Math"/>
                      </a:rPr>
                      <m:t>∙</m:t>
                    </m:r>
                    <m:f>
                      <m:fPr>
                        <m:ctrlPr>
                          <a:rPr lang="vi-VN" i="1" smtClean="0">
                            <a:latin typeface="Cambria Math"/>
                            <a:ea typeface="Cambria Math"/>
                          </a:rPr>
                        </m:ctrlPr>
                      </m:fPr>
                      <m:num>
                        <m:r>
                          <a:rPr lang="vi-VN" b="0" i="1" smtClean="0">
                            <a:latin typeface="Cambria Math"/>
                            <a:ea typeface="Cambria Math"/>
                          </a:rPr>
                          <m:t>7</m:t>
                        </m:r>
                      </m:num>
                      <m:den>
                        <m:r>
                          <a:rPr lang="vi-VN" b="0" i="1" smtClean="0">
                            <a:latin typeface="Cambria Math"/>
                            <a:ea typeface="Cambria Math"/>
                          </a:rPr>
                          <m:t>13</m:t>
                        </m:r>
                      </m:den>
                    </m:f>
                    <m:r>
                      <a:rPr lang="vi-VN" b="0" i="1" smtClean="0">
                        <a:latin typeface="Cambria Math"/>
                        <a:ea typeface="Cambria Math"/>
                      </a:rPr>
                      <m:t>+ </m:t>
                    </m:r>
                    <m:f>
                      <m:fPr>
                        <m:ctrlPr>
                          <a:rPr lang="vi-VN" b="0" i="1" smtClean="0">
                            <a:latin typeface="Cambria Math"/>
                            <a:ea typeface="Cambria Math"/>
                          </a:rPr>
                        </m:ctrlPr>
                      </m:fPr>
                      <m:num>
                        <m:r>
                          <a:rPr lang="vi-VN" b="0" i="1" smtClean="0">
                            <a:latin typeface="Cambria Math"/>
                            <a:ea typeface="Cambria Math"/>
                          </a:rPr>
                          <m:t>5</m:t>
                        </m:r>
                      </m:num>
                      <m:den>
                        <m:r>
                          <a:rPr lang="vi-VN" b="0" i="1" smtClean="0">
                            <a:latin typeface="Cambria Math"/>
                            <a:ea typeface="Cambria Math"/>
                          </a:rPr>
                          <m:t>9</m:t>
                        </m:r>
                      </m:den>
                    </m:f>
                    <m:r>
                      <a:rPr lang="vi-VN" b="0" i="1" smtClean="0">
                        <a:latin typeface="Cambria Math"/>
                        <a:ea typeface="Cambria Math"/>
                      </a:rPr>
                      <m:t>∙</m:t>
                    </m:r>
                    <m:f>
                      <m:fPr>
                        <m:ctrlPr>
                          <a:rPr lang="vi-VN" b="0" i="1" smtClean="0">
                            <a:latin typeface="Cambria Math"/>
                            <a:ea typeface="Cambria Math"/>
                          </a:rPr>
                        </m:ctrlPr>
                      </m:fPr>
                      <m:num>
                        <m:r>
                          <a:rPr lang="vi-VN" b="0" i="1" smtClean="0">
                            <a:latin typeface="Cambria Math"/>
                            <a:ea typeface="Cambria Math"/>
                          </a:rPr>
                          <m:t>9</m:t>
                        </m:r>
                      </m:num>
                      <m:den>
                        <m:r>
                          <a:rPr lang="vi-VN" b="0" i="1" smtClean="0">
                            <a:latin typeface="Cambria Math"/>
                            <a:ea typeface="Cambria Math"/>
                          </a:rPr>
                          <m:t>13</m:t>
                        </m:r>
                      </m:den>
                    </m:f>
                  </m:oMath>
                </a14:m>
                <a:r>
                  <a:rPr lang="vi-VN" dirty="0" smtClean="0">
                    <a:latin typeface="Times New Roman" pitchFamily="18" charset="0"/>
                    <a:cs typeface="Times New Roman" pitchFamily="18" charset="0"/>
                  </a:rPr>
                  <a:t> -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vi-VN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vi-VN" b="0" i="1" smtClean="0">
                            <a:latin typeface="Cambria Math"/>
                          </a:rPr>
                          <m:t>5</m:t>
                        </m:r>
                      </m:num>
                      <m:den>
                        <m:r>
                          <a:rPr lang="vi-VN" b="0" i="1" smtClean="0">
                            <a:latin typeface="Cambria Math"/>
                          </a:rPr>
                          <m:t>9</m:t>
                        </m:r>
                      </m:den>
                    </m:f>
                    <m:r>
                      <a:rPr lang="vi-VN" i="1" smtClean="0">
                        <a:latin typeface="Cambria Math"/>
                        <a:ea typeface="Cambria Math"/>
                      </a:rPr>
                      <m:t>∙</m:t>
                    </m:r>
                    <m:f>
                      <m:fPr>
                        <m:ctrlPr>
                          <a:rPr lang="vi-VN" i="1" smtClean="0">
                            <a:latin typeface="Cambria Math"/>
                            <a:ea typeface="Cambria Math"/>
                          </a:rPr>
                        </m:ctrlPr>
                      </m:fPr>
                      <m:num>
                        <m:r>
                          <a:rPr lang="vi-VN" b="0" i="1" smtClean="0">
                            <a:latin typeface="Cambria Math"/>
                            <a:ea typeface="Cambria Math"/>
                          </a:rPr>
                          <m:t>3</m:t>
                        </m:r>
                      </m:num>
                      <m:den>
                        <m:r>
                          <a:rPr lang="vi-VN" b="0" i="1" smtClean="0">
                            <a:latin typeface="Cambria Math"/>
                            <a:ea typeface="Cambria Math"/>
                          </a:rPr>
                          <m:t>13</m:t>
                        </m:r>
                      </m:den>
                    </m:f>
                  </m:oMath>
                </a14:m>
                <a:r>
                  <a:rPr lang="vi-VN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</a:p>
              <a:p>
                <a:pPr marL="0" indent="0">
                  <a:buNone/>
                </a:pPr>
                <a:r>
                  <a:rPr lang="vi-VN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vi-VN" dirty="0" smtClean="0">
                    <a:latin typeface="Times New Roman" pitchFamily="18" charset="0"/>
                    <a:cs typeface="Times New Roman" pitchFamily="18" charset="0"/>
                  </a:rPr>
                  <a:t>   =      </a:t>
                </a:r>
                <a14:m>
                  <m:oMath xmlns:m="http://schemas.openxmlformats.org/officeDocument/2006/math">
                    <m:r>
                      <a:rPr lang="vi-VN" i="1" smtClean="0">
                        <a:latin typeface="Cambria Math"/>
                        <a:ea typeface="Cambria Math"/>
                      </a:rPr>
                      <m:t>∙</m:t>
                    </m:r>
                  </m:oMath>
                </a14:m>
                <a:r>
                  <a:rPr lang="vi-VN" dirty="0" smtClean="0">
                    <a:latin typeface="Times New Roman" pitchFamily="18" charset="0"/>
                    <a:cs typeface="Times New Roman" pitchFamily="18" charset="0"/>
                  </a:rPr>
                  <a:t> (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vi-VN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vi-VN" b="0" i="1" smtClean="0">
                            <a:latin typeface="Cambria Math"/>
                          </a:rPr>
                          <m:t>7</m:t>
                        </m:r>
                      </m:num>
                      <m:den>
                        <m:r>
                          <a:rPr lang="vi-VN" b="0" i="1" smtClean="0">
                            <a:latin typeface="Cambria Math"/>
                          </a:rPr>
                          <m:t>13</m:t>
                        </m:r>
                      </m:den>
                    </m:f>
                    <m:r>
                      <a:rPr lang="vi-VN" b="0" i="1" smtClean="0">
                        <a:latin typeface="Cambria Math"/>
                      </a:rPr>
                      <m:t>+</m:t>
                    </m:r>
                  </m:oMath>
                </a14:m>
                <a:r>
                  <a:rPr lang="vi-VN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vi-VN" i="1" dirty="0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vi-VN" b="0" i="1" dirty="0" smtClean="0">
                            <a:latin typeface="Cambria Math"/>
                          </a:rPr>
                          <m:t>9</m:t>
                        </m:r>
                      </m:num>
                      <m:den>
                        <m:r>
                          <a:rPr lang="vi-VN" b="0" i="1" dirty="0" smtClean="0">
                            <a:latin typeface="Cambria Math"/>
                          </a:rPr>
                          <m:t>13</m:t>
                        </m:r>
                      </m:den>
                    </m:f>
                    <m:r>
                      <a:rPr lang="vi-VN" b="0" i="1" dirty="0" smtClean="0">
                        <a:latin typeface="Cambria Math"/>
                      </a:rPr>
                      <m:t> − </m:t>
                    </m:r>
                    <m:f>
                      <m:fPr>
                        <m:ctrlPr>
                          <a:rPr lang="vi-VN" b="0" i="1" dirty="0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vi-VN" b="0" i="1" dirty="0" smtClean="0">
                            <a:latin typeface="Cambria Math"/>
                          </a:rPr>
                          <m:t>3</m:t>
                        </m:r>
                      </m:num>
                      <m:den>
                        <m:r>
                          <a:rPr lang="vi-VN" b="0" i="1" dirty="0" smtClean="0">
                            <a:latin typeface="Cambria Math"/>
                          </a:rPr>
                          <m:t>13</m:t>
                        </m:r>
                      </m:den>
                    </m:f>
                    <m:r>
                      <a:rPr lang="vi-VN" b="0" i="1" dirty="0" smtClean="0">
                        <a:latin typeface="Cambria Math"/>
                      </a:rPr>
                      <m:t> )= </m:t>
                    </m:r>
                    <m:f>
                      <m:fPr>
                        <m:ctrlPr>
                          <a:rPr lang="vi-VN" b="0" i="1" dirty="0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vi-VN" b="0" i="1" dirty="0" smtClean="0">
                            <a:latin typeface="Cambria Math"/>
                          </a:rPr>
                          <m:t>5</m:t>
                        </m:r>
                      </m:num>
                      <m:den>
                        <m:r>
                          <a:rPr lang="vi-VN" b="0" i="1" dirty="0" smtClean="0">
                            <a:latin typeface="Cambria Math"/>
                          </a:rPr>
                          <m:t>9</m:t>
                        </m:r>
                      </m:den>
                    </m:f>
                    <m:r>
                      <a:rPr lang="vi-VN" b="0" i="1" dirty="0" smtClean="0">
                        <a:latin typeface="Cambria Math"/>
                        <a:ea typeface="Cambria Math"/>
                      </a:rPr>
                      <m:t>∙</m:t>
                    </m:r>
                  </m:oMath>
                </a14:m>
                <a:r>
                  <a:rPr lang="vi-VN" dirty="0" smtClean="0">
                    <a:latin typeface="Times New Roman" pitchFamily="18" charset="0"/>
                    <a:cs typeface="Times New Roman" pitchFamily="18" charset="0"/>
                  </a:rPr>
                  <a:t>      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vi-VN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vi-VN" b="0" i="1" smtClean="0">
                            <a:latin typeface="Cambria Math"/>
                          </a:rPr>
                          <m:t>5</m:t>
                        </m:r>
                      </m:num>
                      <m:den>
                        <m:r>
                          <a:rPr lang="vi-VN" b="0" i="1" smtClean="0">
                            <a:latin typeface="Cambria Math"/>
                          </a:rPr>
                          <m:t>9</m:t>
                        </m:r>
                      </m:den>
                    </m:f>
                  </m:oMath>
                </a14:m>
                <a:endParaRPr lang="en-US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519308"/>
                <a:ext cx="8229600" cy="4525963"/>
              </a:xfrm>
              <a:blipFill rotWithShape="1">
                <a:blip r:embed="rId3"/>
                <a:stretch>
                  <a:fillRect l="-1699" t="-26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Flowchart: Preparation 4"/>
          <p:cNvSpPr/>
          <p:nvPr/>
        </p:nvSpPr>
        <p:spPr>
          <a:xfrm>
            <a:off x="2743200" y="381000"/>
            <a:ext cx="3200400" cy="838200"/>
          </a:xfrm>
          <a:prstGeom prst="flowChartPreparation">
            <a:avLst/>
          </a:prstGeom>
          <a:solidFill>
            <a:srgbClr val="2AE84A"/>
          </a:solidFill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200" b="1" u="sng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Bài tập 1</a:t>
            </a:r>
            <a:endParaRPr lang="en-US" sz="3200" b="1" u="sng" dirty="0">
              <a:solidFill>
                <a:schemeClr val="accent5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/>
              <p:cNvSpPr/>
              <p:nvPr/>
            </p:nvSpPr>
            <p:spPr>
              <a:xfrm>
                <a:off x="1219200" y="2819400"/>
                <a:ext cx="2209800" cy="609600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b="1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vi-VN" b="1" i="0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−</m:t>
                          </m:r>
                          <m:r>
                            <a:rPr lang="vi-VN" b="1" i="0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𝟏</m:t>
                          </m:r>
                        </m:num>
                        <m:den>
                          <m:r>
                            <a:rPr lang="vi-VN" b="1" i="0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𝟐𝟎𝟎𝟕</m:t>
                          </m:r>
                        </m:den>
                      </m:f>
                      <m:r>
                        <a:rPr lang="en-US" b="1" i="0" smtClean="0">
                          <a:solidFill>
                            <a:srgbClr val="FF0000"/>
                          </a:solidFill>
                          <a:latin typeface="Cambria Math"/>
                          <a:ea typeface="Cambria Math"/>
                        </a:rPr>
                        <m:t>∙</m:t>
                      </m:r>
                      <m:r>
                        <a:rPr lang="vi-VN" b="1" i="0" smtClean="0">
                          <a:solidFill>
                            <a:srgbClr val="FF0000"/>
                          </a:solidFill>
                          <a:latin typeface="Cambria Math"/>
                          <a:ea typeface="Cambria Math"/>
                        </a:rPr>
                        <m:t>(−</m:t>
                      </m:r>
                      <m:r>
                        <a:rPr lang="vi-VN" b="1" i="0" smtClean="0">
                          <a:solidFill>
                            <a:srgbClr val="FF0000"/>
                          </a:solidFill>
                          <a:latin typeface="Cambria Math"/>
                          <a:ea typeface="Cambria Math"/>
                        </a:rPr>
                        <m:t>𝟐𝟎𝟎𝟕</m:t>
                      </m:r>
                      <m:r>
                        <a:rPr lang="vi-VN" b="1" i="0" smtClean="0">
                          <a:solidFill>
                            <a:srgbClr val="FF0000"/>
                          </a:solidFill>
                          <a:latin typeface="Cambria Math"/>
                          <a:ea typeface="Cambria Math"/>
                        </a:rPr>
                        <m:t>)</m:t>
                      </m:r>
                    </m:oMath>
                  </m:oMathPara>
                </a14:m>
                <a:endParaRPr lang="en-US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19200" y="2819400"/>
                <a:ext cx="2209800" cy="609600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Rectangle 7"/>
          <p:cNvSpPr/>
          <p:nvPr/>
        </p:nvSpPr>
        <p:spPr>
          <a:xfrm>
            <a:off x="2190750" y="3657600"/>
            <a:ext cx="495300" cy="4572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10</a:t>
            </a:r>
            <a:endParaRPr lang="en-US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307773" y="3657600"/>
            <a:ext cx="533400" cy="4572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endParaRPr lang="en-US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/>
              <p:cNvSpPr/>
              <p:nvPr/>
            </p:nvSpPr>
            <p:spPr>
              <a:xfrm>
                <a:off x="1212273" y="5053445"/>
                <a:ext cx="533400" cy="685800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b="1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vi-VN" b="1" i="0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𝟓</m:t>
                          </m:r>
                        </m:num>
                        <m:den>
                          <m:r>
                            <a:rPr lang="vi-VN" b="1" i="0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𝟗</m:t>
                          </m:r>
                        </m:den>
                      </m:f>
                    </m:oMath>
                  </m:oMathPara>
                </a14:m>
                <a:endParaRPr lang="en-US" b="1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10" name="Rectangle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12273" y="5053445"/>
                <a:ext cx="533400" cy="685800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Rectangle 10"/>
          <p:cNvSpPr/>
          <p:nvPr/>
        </p:nvSpPr>
        <p:spPr>
          <a:xfrm>
            <a:off x="5753100" y="5205845"/>
            <a:ext cx="381000" cy="5334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endParaRPr lang="en-US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311758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4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7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9" dur="2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4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9" dur="2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 marL="0" indent="0">
                  <a:buNone/>
                </a:pPr>
                <a:endParaRPr lang="vi-VN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pPr marL="514350" indent="-514350">
                  <a:buAutoNum type="arabicPeriod"/>
                </a:pPr>
                <a:r>
                  <a:rPr lang="vi-VN" dirty="0" smtClean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Kết quả của phép tính 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vi-VN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vi-VN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vi-VN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−3</m:t>
                        </m:r>
                      </m:den>
                    </m:f>
                    <m:r>
                      <a:rPr lang="vi-VN" i="1" smtClean="0">
                        <a:solidFill>
                          <a:schemeClr val="tx1"/>
                        </a:solidFill>
                        <a:latin typeface="Cambria Math"/>
                        <a:ea typeface="Cambria Math"/>
                      </a:rPr>
                      <m:t>∙</m:t>
                    </m:r>
                    <m:f>
                      <m:fPr>
                        <m:ctrlPr>
                          <a:rPr lang="vi-VN" i="1" smtClean="0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</a:rPr>
                        </m:ctrlPr>
                      </m:fPr>
                      <m:num>
                        <m:r>
                          <a:rPr lang="vi-VN" b="0" i="1" smtClean="0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</a:rPr>
                          <m:t>−1</m:t>
                        </m:r>
                      </m:num>
                      <m:den>
                        <m:r>
                          <a:rPr lang="vi-VN" b="0" i="1" smtClean="0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</a:rPr>
                          <m:t>9</m:t>
                        </m:r>
                      </m:den>
                    </m:f>
                    <m:r>
                      <a:rPr lang="vi-VN" i="1" smtClean="0">
                        <a:solidFill>
                          <a:schemeClr val="tx1"/>
                        </a:solidFill>
                        <a:latin typeface="Cambria Math"/>
                        <a:ea typeface="Cambria Math"/>
                      </a:rPr>
                      <m:t>∙</m:t>
                    </m:r>
                    <m:r>
                      <a:rPr lang="vi-VN" b="0" i="1" smtClean="0">
                        <a:solidFill>
                          <a:schemeClr val="tx1"/>
                        </a:solidFill>
                        <a:latin typeface="Cambria Math"/>
                        <a:ea typeface="Cambria Math"/>
                      </a:rPr>
                      <m:t>0 </m:t>
                    </m:r>
                    <m:f>
                      <m:fPr>
                        <m:ctrlPr>
                          <a:rPr lang="vi-VN" b="0" i="1" smtClean="0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</a:rPr>
                        </m:ctrlPr>
                      </m:fPr>
                      <m:num>
                        <m:r>
                          <a:rPr lang="vi-VN" b="0" i="1" smtClean="0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</a:rPr>
                          <m:t>−8</m:t>
                        </m:r>
                      </m:num>
                      <m:den>
                        <m:r>
                          <a:rPr lang="vi-VN" b="0" i="1" smtClean="0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</a:rPr>
                          <m:t>41</m:t>
                        </m:r>
                      </m:den>
                    </m:f>
                    <m:r>
                      <a:rPr lang="vi-VN" b="0" i="1" smtClean="0">
                        <a:solidFill>
                          <a:schemeClr val="tx1"/>
                        </a:solidFill>
                        <a:latin typeface="Cambria Math"/>
                        <a:ea typeface="Cambria Math"/>
                      </a:rPr>
                      <m:t>∙</m:t>
                    </m:r>
                    <m:f>
                      <m:fPr>
                        <m:ctrlPr>
                          <a:rPr lang="vi-VN" b="0" i="1" smtClean="0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</a:rPr>
                        </m:ctrlPr>
                      </m:fPr>
                      <m:num>
                        <m:r>
                          <a:rPr lang="vi-VN" b="0" i="1" smtClean="0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</a:rPr>
                          <m:t>1</m:t>
                        </m:r>
                      </m:num>
                      <m:den>
                        <m:sSup>
                          <m:sSupPr>
                            <m:ctrlPr>
                              <a:rPr lang="vi-VN" b="0" i="1" smtClean="0">
                                <a:solidFill>
                                  <a:schemeClr val="tx1"/>
                                </a:solidFill>
                                <a:latin typeface="Cambria Math"/>
                                <a:ea typeface="Cambria Math"/>
                              </a:rPr>
                            </m:ctrlPr>
                          </m:sSupPr>
                          <m:e>
                            <m:r>
                              <a:rPr lang="vi-VN" b="0" i="1" smtClean="0">
                                <a:solidFill>
                                  <a:schemeClr val="tx1"/>
                                </a:solidFill>
                                <a:latin typeface="Cambria Math"/>
                                <a:ea typeface="Cambria Math"/>
                              </a:rPr>
                              <m:t>10</m:t>
                            </m:r>
                          </m:e>
                          <m:sup>
                            <m:r>
                              <a:rPr lang="vi-VN" b="0" i="1" smtClean="0">
                                <a:solidFill>
                                  <a:schemeClr val="tx1"/>
                                </a:solidFill>
                                <a:latin typeface="Cambria Math"/>
                                <a:ea typeface="Cambria Math"/>
                              </a:rPr>
                              <m:t>6</m:t>
                            </m:r>
                          </m:sup>
                        </m:sSup>
                      </m:den>
                    </m:f>
                  </m:oMath>
                </a14:m>
                <a:r>
                  <a:rPr lang="vi-VN" dirty="0" smtClean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     </a:t>
                </a:r>
              </a:p>
              <a:p>
                <a:pPr marL="514350" indent="-514350">
                  <a:buAutoNum type="alphaUcPeriod"/>
                </a:pPr>
                <a14:m>
                  <m:oMath xmlns:m="http://schemas.openxmlformats.org/officeDocument/2006/math">
                    <m:f>
                      <m:fPr>
                        <m:ctrlPr>
                          <a:rPr lang="vi-VN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vi-VN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−1</m:t>
                        </m:r>
                      </m:num>
                      <m:den>
                        <m:r>
                          <a:rPr lang="vi-VN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9</m:t>
                        </m:r>
                      </m:den>
                    </m:f>
                  </m:oMath>
                </a14:m>
                <a:r>
                  <a:rPr lang="vi-VN" dirty="0" smtClean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       B.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vi-VN" i="1" dirty="0" smtClean="0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vi-VN" b="0" i="1" dirty="0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1</m:t>
                        </m:r>
                      </m:num>
                      <m:den>
                        <m:sSup>
                          <m:sSupPr>
                            <m:ctrlPr>
                              <a:rPr lang="vi-VN" i="1" dirty="0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vi-VN" b="0" i="1" dirty="0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10</m:t>
                            </m:r>
                          </m:e>
                          <m:sup>
                            <m:r>
                              <a:rPr lang="vi-VN" b="0" i="1" dirty="0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6</m:t>
                            </m:r>
                          </m:sup>
                        </m:sSup>
                      </m:den>
                    </m:f>
                  </m:oMath>
                </a14:m>
                <a:r>
                  <a:rPr lang="vi-VN" dirty="0" smtClean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      C.0       D. Một kết quả khác </a:t>
                </a:r>
              </a:p>
              <a:p>
                <a:pPr marL="0" indent="0">
                  <a:buNone/>
                </a:pPr>
                <a:r>
                  <a:rPr lang="vi-VN" dirty="0" smtClean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2. Kết quả của phép tính: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vi-VN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vi-VN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vi-VN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2</m:t>
                        </m:r>
                      </m:den>
                    </m:f>
                    <m:r>
                      <a:rPr lang="vi-VN" i="1" smtClean="0">
                        <a:solidFill>
                          <a:schemeClr val="tx1"/>
                        </a:solidFill>
                        <a:latin typeface="Cambria Math"/>
                        <a:ea typeface="Cambria Math"/>
                      </a:rPr>
                      <m:t>∙</m:t>
                    </m:r>
                    <m:f>
                      <m:fPr>
                        <m:ctrlPr>
                          <a:rPr lang="vi-VN" i="1" smtClean="0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</a:rPr>
                        </m:ctrlPr>
                      </m:fPr>
                      <m:num>
                        <m:r>
                          <a:rPr lang="vi-VN" b="0" i="1" smtClean="0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</a:rPr>
                          <m:t>2</m:t>
                        </m:r>
                      </m:num>
                      <m:den>
                        <m:r>
                          <a:rPr lang="vi-VN" b="0" i="1" smtClean="0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</a:rPr>
                          <m:t>3</m:t>
                        </m:r>
                      </m:den>
                    </m:f>
                    <m:r>
                      <a:rPr lang="vi-VN" i="1" smtClean="0">
                        <a:solidFill>
                          <a:schemeClr val="tx1"/>
                        </a:solidFill>
                        <a:latin typeface="Cambria Math"/>
                        <a:ea typeface="Cambria Math"/>
                      </a:rPr>
                      <m:t>∙</m:t>
                    </m:r>
                    <m:f>
                      <m:fPr>
                        <m:ctrlPr>
                          <a:rPr lang="vi-VN" i="1" smtClean="0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</a:rPr>
                        </m:ctrlPr>
                      </m:fPr>
                      <m:num>
                        <m:r>
                          <a:rPr lang="vi-VN" b="0" i="1" smtClean="0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</a:rPr>
                          <m:t>3</m:t>
                        </m:r>
                      </m:num>
                      <m:den>
                        <m:r>
                          <a:rPr lang="vi-VN" b="0" i="1" smtClean="0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</a:rPr>
                          <m:t>4</m:t>
                        </m:r>
                      </m:den>
                    </m:f>
                    <m:r>
                      <a:rPr lang="vi-VN" i="1" smtClean="0">
                        <a:solidFill>
                          <a:schemeClr val="tx1"/>
                        </a:solidFill>
                        <a:latin typeface="Cambria Math"/>
                        <a:ea typeface="Cambria Math"/>
                      </a:rPr>
                      <m:t>∙</m:t>
                    </m:r>
                    <m:f>
                      <m:fPr>
                        <m:ctrlPr>
                          <a:rPr lang="vi-VN" i="1" smtClean="0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</a:rPr>
                        </m:ctrlPr>
                      </m:fPr>
                      <m:num>
                        <m:r>
                          <a:rPr lang="vi-VN" b="0" i="1" smtClean="0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</a:rPr>
                          <m:t>−4</m:t>
                        </m:r>
                      </m:num>
                      <m:den>
                        <m:r>
                          <a:rPr lang="vi-VN" b="0" i="1" smtClean="0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</a:rPr>
                          <m:t>5</m:t>
                        </m:r>
                      </m:den>
                    </m:f>
                    <m:r>
                      <a:rPr lang="vi-VN" i="1" smtClean="0">
                        <a:solidFill>
                          <a:schemeClr val="tx1"/>
                        </a:solidFill>
                        <a:latin typeface="Cambria Math"/>
                        <a:ea typeface="Cambria Math"/>
                      </a:rPr>
                      <m:t>∙</m:t>
                    </m:r>
                    <m:f>
                      <m:fPr>
                        <m:ctrlPr>
                          <a:rPr lang="vi-VN" i="1" smtClean="0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</a:rPr>
                        </m:ctrlPr>
                      </m:fPr>
                      <m:num>
                        <m:r>
                          <a:rPr lang="vi-VN" b="0" i="1" smtClean="0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</a:rPr>
                          <m:t>5</m:t>
                        </m:r>
                      </m:num>
                      <m:den>
                        <m:r>
                          <a:rPr lang="vi-VN" b="0" i="1" smtClean="0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</a:rPr>
                          <m:t>6</m:t>
                        </m:r>
                      </m:den>
                    </m:f>
                  </m:oMath>
                </a14:m>
                <a:r>
                  <a:rPr lang="vi-VN" dirty="0" smtClean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</a:p>
              <a:p>
                <a:pPr marL="0" indent="0">
                  <a:buNone/>
                </a:pPr>
                <a:r>
                  <a:rPr lang="vi-VN" dirty="0" smtClean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A.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vi-VN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vi-VN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120</m:t>
                        </m:r>
                      </m:num>
                      <m:den>
                        <m:r>
                          <a:rPr lang="vi-VN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720</m:t>
                        </m:r>
                      </m:den>
                    </m:f>
                    <m:r>
                      <a:rPr lang="vi-VN" b="0" i="1" smtClean="0">
                        <a:solidFill>
                          <a:schemeClr val="tx1"/>
                        </a:solidFill>
                        <a:latin typeface="Cambria Math"/>
                      </a:rPr>
                      <m:t>      </m:t>
                    </m:r>
                    <m:r>
                      <m:rPr>
                        <m:sty m:val="p"/>
                      </m:rPr>
                      <a:rPr lang="vi-VN" b="0" i="0" smtClean="0">
                        <a:solidFill>
                          <a:schemeClr val="tx1"/>
                        </a:solidFill>
                        <a:latin typeface="Cambria Math"/>
                      </a:rPr>
                      <m:t>B</m:t>
                    </m:r>
                    <m:r>
                      <a:rPr lang="vi-VN" b="0" i="1" smtClean="0">
                        <a:solidFill>
                          <a:schemeClr val="tx1"/>
                        </a:solidFill>
                        <a:latin typeface="Cambria Math"/>
                      </a:rPr>
                      <m:t>.</m:t>
                    </m:r>
                    <m:f>
                      <m:fPr>
                        <m:ctrlPr>
                          <a:rPr lang="vi-VN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vi-VN" b="0" i="0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vi-VN" b="0" i="0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6</m:t>
                        </m:r>
                      </m:den>
                    </m:f>
                    <m:r>
                      <a:rPr lang="vi-VN" b="0" i="0" smtClean="0">
                        <a:solidFill>
                          <a:schemeClr val="tx1"/>
                        </a:solidFill>
                        <a:latin typeface="Cambria Math"/>
                      </a:rPr>
                      <m:t>         </m:t>
                    </m:r>
                    <m:r>
                      <m:rPr>
                        <m:sty m:val="p"/>
                      </m:rPr>
                      <a:rPr lang="vi-VN" b="0" i="0" smtClean="0">
                        <a:solidFill>
                          <a:schemeClr val="tx1"/>
                        </a:solidFill>
                        <a:latin typeface="Cambria Math"/>
                      </a:rPr>
                      <m:t>C</m:t>
                    </m:r>
                    <m:r>
                      <a:rPr lang="vi-VN" b="0" i="1" smtClean="0">
                        <a:solidFill>
                          <a:schemeClr val="tx1"/>
                        </a:solidFill>
                        <a:latin typeface="Cambria Math"/>
                      </a:rPr>
                      <m:t>.</m:t>
                    </m:r>
                    <m:r>
                      <a:rPr lang="vi-VN" b="0" i="0" smtClean="0">
                        <a:solidFill>
                          <a:schemeClr val="tx1"/>
                        </a:solidFill>
                        <a:latin typeface="Cambria Math"/>
                      </a:rPr>
                      <m:t>1        </m:t>
                    </m:r>
                    <m:r>
                      <m:rPr>
                        <m:sty m:val="p"/>
                      </m:rPr>
                      <a:rPr lang="vi-VN" b="0" i="0" smtClean="0">
                        <a:solidFill>
                          <a:schemeClr val="tx1"/>
                        </a:solidFill>
                        <a:latin typeface="Cambria Math"/>
                      </a:rPr>
                      <m:t>D</m:t>
                    </m:r>
                    <m:r>
                      <a:rPr lang="vi-VN" b="0" i="1" smtClean="0">
                        <a:solidFill>
                          <a:schemeClr val="tx1"/>
                        </a:solidFill>
                        <a:latin typeface="Cambria Math"/>
                      </a:rPr>
                      <m:t>.</m:t>
                    </m:r>
                    <m:f>
                      <m:fPr>
                        <m:ctrlPr>
                          <a:rPr lang="vi-VN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vi-VN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−1</m:t>
                        </m:r>
                      </m:num>
                      <m:den>
                        <m:r>
                          <a:rPr lang="vi-VN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6</m:t>
                        </m:r>
                      </m:den>
                    </m:f>
                  </m:oMath>
                </a14:m>
                <a:endParaRPr lang="en-US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3"/>
                <a:stretch>
                  <a:fillRect l="-175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Explosion 2 4"/>
          <p:cNvSpPr/>
          <p:nvPr/>
        </p:nvSpPr>
        <p:spPr>
          <a:xfrm>
            <a:off x="1828800" y="-27709"/>
            <a:ext cx="5638800" cy="2133600"/>
          </a:xfrm>
          <a:prstGeom prst="irregularSeal2">
            <a:avLst/>
          </a:prstGeom>
          <a:solidFill>
            <a:srgbClr val="0070C0"/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>
            <a:prstTxWarp prst="textInflate">
              <a:avLst/>
            </a:prstTxWarp>
          </a:bodyPr>
          <a:lstStyle/>
          <a:p>
            <a:pPr algn="ctr"/>
            <a:r>
              <a:rPr lang="vi-VN" sz="3200" b="1" dirty="0" smtClean="0">
                <a:solidFill>
                  <a:schemeClr val="tx1"/>
                </a:solidFill>
                <a:latin typeface="Times New Roman" pitchFamily="18" charset="0"/>
                <a:ea typeface="Aachen" pitchFamily="18" charset="0"/>
                <a:cs typeface="Times New Roman" pitchFamily="18" charset="0"/>
              </a:rPr>
              <a:t>Bài tập trắc nghiệm</a:t>
            </a:r>
            <a:endParaRPr lang="en-US" sz="3200" b="1" dirty="0">
              <a:solidFill>
                <a:schemeClr val="tx1"/>
              </a:solidFill>
              <a:latin typeface="Times New Roman" pitchFamily="18" charset="0"/>
              <a:ea typeface="Aachen" pitchFamily="18" charset="0"/>
              <a:cs typeface="Times New Roman" pitchFamily="18" charset="0"/>
            </a:endParaRPr>
          </a:p>
        </p:txBody>
      </p:sp>
      <p:sp>
        <p:nvSpPr>
          <p:cNvPr id="6" name="Flowchart: Connector 5"/>
          <p:cNvSpPr/>
          <p:nvPr/>
        </p:nvSpPr>
        <p:spPr>
          <a:xfrm>
            <a:off x="3505200" y="3253409"/>
            <a:ext cx="381000" cy="381000"/>
          </a:xfrm>
          <a:prstGeom prst="flowChartConnector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</a:t>
            </a:r>
            <a:endParaRPr lang="en-US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Flowchart: Connector 6"/>
          <p:cNvSpPr/>
          <p:nvPr/>
        </p:nvSpPr>
        <p:spPr>
          <a:xfrm>
            <a:off x="4741869" y="4832074"/>
            <a:ext cx="304800" cy="381000"/>
          </a:xfrm>
          <a:prstGeom prst="flowChartConnector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</a:t>
            </a:r>
            <a:endParaRPr lang="en-US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939921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304800" y="1905000"/>
                <a:ext cx="8686800" cy="4525963"/>
              </a:xfrm>
              <a:ln w="76200">
                <a:solidFill>
                  <a:srgbClr val="00B050"/>
                </a:solidFill>
              </a:ln>
            </p:spPr>
            <p:txBody>
              <a:bodyPr/>
              <a:lstStyle/>
              <a:p>
                <a:pPr marL="514350" indent="-514350">
                  <a:buAutoNum type="arabicPeriod"/>
                </a:pPr>
                <a:r>
                  <a:rPr lang="en-US" dirty="0" smtClean="0">
                    <a:latin typeface="Times New Roman" pitchFamily="18" charset="0"/>
                    <a:cs typeface="Times New Roman" pitchFamily="18" charset="0"/>
                  </a:rPr>
                  <a:t>Tìm x </a:t>
                </a:r>
                <a:r>
                  <a:rPr lang="en-US" dirty="0" err="1" smtClean="0">
                    <a:latin typeface="Times New Roman" pitchFamily="18" charset="0"/>
                    <a:cs typeface="Times New Roman" pitchFamily="18" charset="0"/>
                  </a:rPr>
                  <a:t>biết</a:t>
                </a:r>
                <a:r>
                  <a:rPr lang="en-US" dirty="0" smtClean="0">
                    <a:latin typeface="Times New Roman" pitchFamily="18" charset="0"/>
                    <a:cs typeface="Times New Roman" pitchFamily="18" charset="0"/>
                  </a:rPr>
                  <a:t> : 4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  <a:ea typeface="Cambria Math"/>
                      </a:rPr>
                      <m:t>∙( 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𝑥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 −</m:t>
                    </m:r>
                    <m:f>
                      <m:fPr>
                        <m:ctrlPr>
                          <a:rPr lang="en-US" b="0" i="1" smtClean="0">
                            <a:latin typeface="Cambria Math"/>
                            <a:ea typeface="Cambria Math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4</m:t>
                        </m:r>
                      </m:den>
                    </m:f>
                    <m:r>
                      <a:rPr lang="en-US" b="0" i="1" smtClean="0">
                        <a:latin typeface="Cambria Math"/>
                        <a:ea typeface="Cambria Math"/>
                      </a:rPr>
                      <m:t>)−3(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𝑥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+</m:t>
                    </m:r>
                    <m:f>
                      <m:fPr>
                        <m:ctrlPr>
                          <a:rPr lang="en-US" b="0" i="1" smtClean="0">
                            <a:latin typeface="Cambria Math"/>
                            <a:ea typeface="Cambria Math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2</m:t>
                        </m:r>
                      </m:num>
                      <m:den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3</m:t>
                        </m:r>
                      </m:den>
                    </m:f>
                    <m:r>
                      <a:rPr lang="en-US" b="0" i="1" smtClean="0">
                        <a:latin typeface="Cambria Math"/>
                        <a:ea typeface="Cambria Math"/>
                      </a:rPr>
                      <m:t>)=0</m:t>
                    </m:r>
                  </m:oMath>
                </a14:m>
                <a:r>
                  <a:rPr lang="en-US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</a:p>
              <a:p>
                <a:pPr marL="514350" indent="-514350">
                  <a:buAutoNum type="arabicPeriod"/>
                </a:pPr>
                <a:r>
                  <a:rPr lang="en-US" dirty="0" err="1" smtClean="0">
                    <a:latin typeface="Times New Roman" pitchFamily="18" charset="0"/>
                    <a:cs typeface="Times New Roman" pitchFamily="18" charset="0"/>
                  </a:rPr>
                  <a:t>Tính</a:t>
                </a:r>
                <a:r>
                  <a:rPr lang="en-US" dirty="0" smtClean="0">
                    <a:latin typeface="Times New Roman" pitchFamily="18" charset="0"/>
                    <a:cs typeface="Times New Roman" pitchFamily="18" charset="0"/>
                  </a:rPr>
                  <a:t>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latin typeface="Cambria Math"/>
                          </a:rPr>
                          <m:t>2</m:t>
                        </m:r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∙3</m:t>
                        </m:r>
                      </m:den>
                    </m:f>
                    <m:r>
                      <a:rPr lang="en-US" b="0" i="0" smtClean="0">
                        <a:latin typeface="Cambria Math"/>
                      </a:rPr>
                      <m:t>+</m:t>
                    </m:r>
                    <m:f>
                      <m:fPr>
                        <m:ctrlPr>
                          <a:rPr lang="en-US" b="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latin typeface="Cambria Math"/>
                          </a:rPr>
                          <m:t>3</m:t>
                        </m:r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∙4</m:t>
                        </m:r>
                      </m:den>
                    </m:f>
                  </m:oMath>
                </a14:m>
                <a:r>
                  <a:rPr lang="en-US" dirty="0" smtClean="0">
                    <a:latin typeface="Times New Roman" pitchFamily="18" charset="0"/>
                    <a:cs typeface="Times New Roman" pitchFamily="18" charset="0"/>
                  </a:rPr>
                  <a:t> +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 dirty="0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b="0" i="1" dirty="0" smtClean="0"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en-US" b="0" i="1" dirty="0" smtClean="0">
                            <a:latin typeface="Cambria Math"/>
                          </a:rPr>
                          <m:t>4</m:t>
                        </m:r>
                        <m:r>
                          <a:rPr lang="en-US" b="0" i="1" dirty="0" smtClean="0">
                            <a:latin typeface="Cambria Math"/>
                            <a:ea typeface="Cambria Math"/>
                          </a:rPr>
                          <m:t>∙5</m:t>
                        </m:r>
                      </m:den>
                    </m:f>
                  </m:oMath>
                </a14:m>
                <a:r>
                  <a:rPr lang="en-US" dirty="0" smtClean="0">
                    <a:latin typeface="Times New Roman" pitchFamily="18" charset="0"/>
                    <a:cs typeface="Times New Roman" pitchFamily="18" charset="0"/>
                  </a:rPr>
                  <a:t> +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/>
                        <a:ea typeface="Cambria Math"/>
                      </a:rPr>
                      <m:t>⋯+</m:t>
                    </m:r>
                    <m:f>
                      <m:fPr>
                        <m:ctrlPr>
                          <a:rPr lang="en-US" i="1" dirty="0" smtClean="0">
                            <a:latin typeface="Cambria Math"/>
                            <a:ea typeface="Cambria Math"/>
                          </a:rPr>
                        </m:ctrlPr>
                      </m:fPr>
                      <m:num>
                        <m:r>
                          <a:rPr lang="en-US" b="0" i="1" dirty="0" smtClean="0">
                            <a:latin typeface="Cambria Math"/>
                            <a:ea typeface="Cambria Math"/>
                          </a:rPr>
                          <m:t>1</m:t>
                        </m:r>
                      </m:num>
                      <m:den>
                        <m:r>
                          <a:rPr lang="en-US" b="0" i="1" dirty="0" smtClean="0">
                            <a:latin typeface="Cambria Math"/>
                            <a:ea typeface="Cambria Math"/>
                          </a:rPr>
                          <m:t>99∙100</m:t>
                        </m:r>
                      </m:den>
                    </m:f>
                  </m:oMath>
                </a14:m>
                <a:r>
                  <a:rPr lang="en-US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</a:p>
              <a:p>
                <a:pPr marL="0" indent="0">
                  <a:buNone/>
                </a:pPr>
                <a:endParaRPr lang="en-US" dirty="0">
                  <a:latin typeface="Times New Roman" pitchFamily="18" charset="0"/>
                  <a:cs typeface="Times New Roman" pitchFamily="18" charset="0"/>
                </a:endParaRPr>
              </a:p>
              <a:p>
                <a:pPr marL="0" indent="0">
                  <a:buNone/>
                </a:pPr>
                <a:r>
                  <a:rPr lang="en-US" dirty="0" smtClean="0">
                    <a:latin typeface="Times New Roman" pitchFamily="18" charset="0"/>
                    <a:cs typeface="Times New Roman" pitchFamily="18" charset="0"/>
                  </a:rPr>
                  <a:t>            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04800" y="1905000"/>
                <a:ext cx="8686800" cy="4525963"/>
              </a:xfrm>
              <a:blipFill rotWithShape="1">
                <a:blip r:embed="rId3"/>
                <a:stretch>
                  <a:fillRect l="-348"/>
                </a:stretch>
              </a:blipFill>
              <a:ln w="76200">
                <a:solidFill>
                  <a:srgbClr val="00B05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ounded Rectangular Callout 3"/>
          <p:cNvSpPr/>
          <p:nvPr/>
        </p:nvSpPr>
        <p:spPr>
          <a:xfrm>
            <a:off x="2667000" y="228600"/>
            <a:ext cx="5334000" cy="1371600"/>
          </a:xfrm>
          <a:prstGeom prst="wedgeRoundRectCallout">
            <a:avLst/>
          </a:prstGeom>
          <a:solidFill>
            <a:srgbClr val="0070C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>
            <a:prstTxWarp prst="textCanUp">
              <a:avLst/>
            </a:prstTxWarp>
          </a:bodyPr>
          <a:lstStyle/>
          <a:p>
            <a:pPr algn="ctr"/>
            <a:r>
              <a:rPr lang="en-US" sz="4400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44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44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khuyến</a:t>
            </a:r>
            <a:r>
              <a:rPr lang="en-US" sz="44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khích</a:t>
            </a:r>
            <a:endParaRPr lang="en-US" sz="4400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Sun 4"/>
              <p:cNvSpPr/>
              <p:nvPr/>
            </p:nvSpPr>
            <p:spPr>
              <a:xfrm>
                <a:off x="533400" y="3505200"/>
                <a:ext cx="8229600" cy="3117272"/>
              </a:xfrm>
              <a:prstGeom prst="sun">
                <a:avLst/>
              </a:prstGeom>
              <a:solidFill>
                <a:srgbClr val="C00000"/>
              </a:solidFill>
              <a:ln/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f>
                      <m:fPr>
                        <m:ctrlPr>
                          <a:rPr lang="en-US" sz="3200" b="1" i="1" smtClean="0">
                            <a:ln>
                              <a:solidFill>
                                <a:schemeClr val="tx1">
                                  <a:lumMod val="85000"/>
                                  <a:lumOff val="15000"/>
                                </a:schemeClr>
                              </a:solidFill>
                            </a:ln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sz="3200" b="1" i="1" smtClean="0">
                            <a:ln>
                              <a:solidFill>
                                <a:schemeClr val="tx1">
                                  <a:lumMod val="85000"/>
                                  <a:lumOff val="15000"/>
                                </a:schemeClr>
                              </a:solidFill>
                            </a:ln>
                            <a:solidFill>
                              <a:schemeClr val="tx1"/>
                            </a:solidFill>
                            <a:latin typeface="Cambria Math"/>
                          </a:rPr>
                          <m:t>𝟏</m:t>
                        </m:r>
                      </m:num>
                      <m:den>
                        <m:r>
                          <a:rPr lang="en-US" sz="3200" b="1" i="1" smtClean="0">
                            <a:ln>
                              <a:solidFill>
                                <a:schemeClr val="tx1">
                                  <a:lumMod val="85000"/>
                                  <a:lumOff val="15000"/>
                                </a:schemeClr>
                              </a:solidFill>
                            </a:ln>
                            <a:solidFill>
                              <a:schemeClr val="tx1"/>
                            </a:solidFill>
                            <a:latin typeface="Cambria Math"/>
                          </a:rPr>
                          <m:t>𝒏</m:t>
                        </m:r>
                      </m:den>
                    </m:f>
                    <m:r>
                      <a:rPr lang="en-US" sz="3200" b="1" i="1" smtClean="0">
                        <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ln>
                        <a:solidFill>
                          <a:schemeClr val="tx1"/>
                        </a:solidFill>
                        <a:latin typeface="Cambria Math"/>
                        <a:ea typeface="Cambria Math"/>
                      </a:rPr>
                      <m:t>∙</m:t>
                    </m:r>
                    <m:f>
                      <m:fPr>
                        <m:ctrlPr>
                          <a:rPr lang="en-US" sz="3200" b="1" i="1" smtClean="0">
                            <a:ln>
                              <a:solidFill>
                                <a:schemeClr val="tx1">
                                  <a:lumMod val="85000"/>
                                  <a:lumOff val="15000"/>
                                </a:schemeClr>
                              </a:solidFill>
                            </a:ln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</a:rPr>
                        </m:ctrlPr>
                      </m:fPr>
                      <m:num>
                        <m:r>
                          <a:rPr lang="en-US" sz="3200" b="1" i="1" smtClean="0">
                            <a:ln>
                              <a:solidFill>
                                <a:schemeClr val="tx1">
                                  <a:lumMod val="85000"/>
                                  <a:lumOff val="15000"/>
                                </a:schemeClr>
                              </a:solidFill>
                            </a:ln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</a:rPr>
                          <m:t>𝟏</m:t>
                        </m:r>
                      </m:num>
                      <m:den>
                        <m:r>
                          <a:rPr lang="en-US" sz="3200" b="1" i="1" smtClean="0">
                            <a:ln>
                              <a:solidFill>
                                <a:schemeClr val="tx1">
                                  <a:lumMod val="85000"/>
                                  <a:lumOff val="15000"/>
                                </a:schemeClr>
                              </a:solidFill>
                            </a:ln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</a:rPr>
                          <m:t>𝒏</m:t>
                        </m:r>
                        <m:r>
                          <a:rPr lang="en-US" sz="3200" b="1" i="1" smtClean="0">
                            <a:ln>
                              <a:solidFill>
                                <a:schemeClr val="tx1">
                                  <a:lumMod val="85000"/>
                                  <a:lumOff val="15000"/>
                                </a:schemeClr>
                              </a:solidFill>
                            </a:ln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</a:rPr>
                          <m:t>+</m:t>
                        </m:r>
                        <m:r>
                          <a:rPr lang="en-US" sz="3200" b="1" i="1" smtClean="0">
                            <a:ln>
                              <a:solidFill>
                                <a:schemeClr val="tx1">
                                  <a:lumMod val="85000"/>
                                  <a:lumOff val="15000"/>
                                </a:schemeClr>
                              </a:solidFill>
                            </a:ln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</a:rPr>
                          <m:t>𝟏</m:t>
                        </m:r>
                      </m:den>
                    </m:f>
                  </m:oMath>
                </a14:m>
                <a:r>
                  <a:rPr lang="en-US" sz="3200" b="1" dirty="0" smtClean="0">
                    <a:ln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</a:ln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b="1" i="1" dirty="0" smtClean="0">
                            <a:ln>
                              <a:solidFill>
                                <a:schemeClr val="tx1">
                                  <a:lumMod val="85000"/>
                                  <a:lumOff val="15000"/>
                                </a:schemeClr>
                              </a:solidFill>
                            </a:ln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sz="3200" b="1" i="1" dirty="0" smtClean="0">
                            <a:ln>
                              <a:solidFill>
                                <a:schemeClr val="tx1">
                                  <a:lumMod val="85000"/>
                                  <a:lumOff val="15000"/>
                                </a:schemeClr>
                              </a:solidFill>
                            </a:ln>
                            <a:solidFill>
                              <a:schemeClr val="tx1"/>
                            </a:solidFill>
                            <a:latin typeface="Cambria Math"/>
                          </a:rPr>
                          <m:t>𝟏</m:t>
                        </m:r>
                      </m:num>
                      <m:den>
                        <m:r>
                          <a:rPr lang="en-US" sz="3200" b="1" i="1" dirty="0" smtClean="0">
                            <a:ln>
                              <a:solidFill>
                                <a:schemeClr val="tx1">
                                  <a:lumMod val="85000"/>
                                  <a:lumOff val="15000"/>
                                </a:schemeClr>
                              </a:solidFill>
                            </a:ln>
                            <a:solidFill>
                              <a:schemeClr val="tx1"/>
                            </a:solidFill>
                            <a:latin typeface="Cambria Math"/>
                          </a:rPr>
                          <m:t>𝒏</m:t>
                        </m:r>
                      </m:den>
                    </m:f>
                    <m:r>
                      <a:rPr lang="en-US" sz="3200" b="1" i="1" dirty="0">
                        <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ln>
                        <a:solidFill>
                          <a:schemeClr val="tx1"/>
                        </a:solidFill>
                        <a:latin typeface="Cambria Math"/>
                        <a:ea typeface="Cambria Math"/>
                      </a:rPr>
                      <m:t>−</m:t>
                    </m:r>
                    <m:f>
                      <m:fPr>
                        <m:ctrlPr>
                          <a:rPr lang="en-US" sz="3200" b="1" i="1" dirty="0" smtClean="0">
                            <a:ln>
                              <a:solidFill>
                                <a:schemeClr val="tx1">
                                  <a:lumMod val="85000"/>
                                  <a:lumOff val="15000"/>
                                </a:schemeClr>
                              </a:solidFill>
                            </a:ln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</a:rPr>
                        </m:ctrlPr>
                      </m:fPr>
                      <m:num>
                        <m:r>
                          <a:rPr lang="en-US" sz="3200" b="1" i="1" dirty="0" smtClean="0">
                            <a:ln>
                              <a:solidFill>
                                <a:schemeClr val="tx1">
                                  <a:lumMod val="85000"/>
                                  <a:lumOff val="15000"/>
                                </a:schemeClr>
                              </a:solidFill>
                            </a:ln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</a:rPr>
                          <m:t>𝟏</m:t>
                        </m:r>
                      </m:num>
                      <m:den>
                        <m:r>
                          <a:rPr lang="en-US" sz="3200" b="1" i="1" dirty="0" smtClean="0">
                            <a:ln>
                              <a:solidFill>
                                <a:schemeClr val="tx1">
                                  <a:lumMod val="85000"/>
                                  <a:lumOff val="15000"/>
                                </a:schemeClr>
                              </a:solidFill>
                            </a:ln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</a:rPr>
                          <m:t>𝒏</m:t>
                        </m:r>
                        <m:r>
                          <a:rPr lang="en-US" sz="3200" b="1" i="1" dirty="0" smtClean="0">
                            <a:ln>
                              <a:solidFill>
                                <a:schemeClr val="tx1">
                                  <a:lumMod val="85000"/>
                                  <a:lumOff val="15000"/>
                                </a:schemeClr>
                              </a:solidFill>
                            </a:ln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</a:rPr>
                          <m:t>+</m:t>
                        </m:r>
                        <m:r>
                          <a:rPr lang="en-US" sz="3200" b="1" i="1" dirty="0" smtClean="0">
                            <a:ln>
                              <a:solidFill>
                                <a:schemeClr val="tx1">
                                  <a:lumMod val="85000"/>
                                  <a:lumOff val="15000"/>
                                </a:schemeClr>
                              </a:solidFill>
                            </a:ln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</a:rPr>
                          <m:t>𝟏</m:t>
                        </m:r>
                      </m:den>
                    </m:f>
                  </m:oMath>
                </a14:m>
                <a:endParaRPr lang="en-US" sz="3200" b="1" dirty="0">
                  <a:ln>
                    <a:solidFill>
                      <a:schemeClr val="tx1">
                        <a:lumMod val="85000"/>
                        <a:lumOff val="15000"/>
                      </a:schemeClr>
                    </a:solidFill>
                  </a:ln>
                  <a:solidFill>
                    <a:srgbClr val="FFFF00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5" name="Sun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3400" y="3505200"/>
                <a:ext cx="8229600" cy="3117272"/>
              </a:xfrm>
              <a:prstGeom prst="sun">
                <a:avLst/>
              </a:prstGeom>
              <a:blipFill rotWithShape="1">
                <a:blip r:embed="rId4"/>
                <a:stretch>
                  <a:fillRect/>
                </a:stretch>
              </a:blipFill>
              <a:ln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477713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0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0" y="1600200"/>
            <a:ext cx="8686800" cy="5486400"/>
          </a:xfrm>
          <a:noFill/>
        </p:spPr>
        <p:txBody>
          <a:bodyPr/>
          <a:lstStyle/>
          <a:p>
            <a:pPr marL="0" indent="0">
              <a:buNone/>
            </a:pP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304800"/>
            <a:ext cx="6248400" cy="1755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12-Point Star 8"/>
          <p:cNvSpPr/>
          <p:nvPr/>
        </p:nvSpPr>
        <p:spPr>
          <a:xfrm>
            <a:off x="-1" y="2282018"/>
            <a:ext cx="2618143" cy="3705458"/>
          </a:xfrm>
          <a:prstGeom prst="star12">
            <a:avLst/>
          </a:prstGeom>
          <a:solidFill>
            <a:srgbClr val="C00000"/>
          </a:solidFill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28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sz="28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cơ</a:t>
            </a:r>
            <a:r>
              <a:rPr lang="en-US" sz="28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bản</a:t>
            </a:r>
            <a:r>
              <a:rPr lang="en-US" sz="28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phép</a:t>
            </a:r>
            <a:r>
              <a:rPr lang="en-US" sz="28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sz="28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sz="28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endParaRPr lang="en-US" sz="2800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Frame 11"/>
              <p:cNvSpPr/>
              <p:nvPr/>
            </p:nvSpPr>
            <p:spPr>
              <a:xfrm>
                <a:off x="3162300" y="1946653"/>
                <a:ext cx="2819400" cy="670731"/>
              </a:xfrm>
              <a:prstGeom prst="frame">
                <a:avLst/>
              </a:prstGeom>
            </p:spPr>
            <p:style>
              <a:lnRef idx="1">
                <a:schemeClr val="accent4"/>
              </a:lnRef>
              <a:fillRef idx="3">
                <a:schemeClr val="accent4"/>
              </a:fillRef>
              <a:effectRef idx="2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000" dirty="0" smtClean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Giao </a:t>
                </a:r>
                <a:r>
                  <a:rPr lang="en-US" sz="2000" dirty="0" err="1" smtClean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hoán</a:t>
                </a:r>
                <a:r>
                  <a:rPr lang="en-US" sz="2000" dirty="0" smtClean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𝑎</m:t>
                        </m:r>
                      </m:num>
                      <m:den>
                        <m: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𝑏</m:t>
                        </m:r>
                      </m:den>
                    </m:f>
                    <m:r>
                      <a:rPr lang="en-US" sz="2000" i="1" smtClean="0">
                        <a:solidFill>
                          <a:schemeClr val="tx1"/>
                        </a:solidFill>
                        <a:latin typeface="Cambria Math"/>
                        <a:ea typeface="Cambria Math"/>
                      </a:rPr>
                      <m:t>∙</m:t>
                    </m:r>
                    <m:f>
                      <m:fPr>
                        <m:ctrlPr>
                          <a:rPr lang="en-US" sz="2000" i="1" smtClean="0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</a:rPr>
                        </m:ctrlPr>
                      </m:fPr>
                      <m:num>
                        <m: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</a:rPr>
                          <m:t>𝑐</m:t>
                        </m:r>
                      </m:num>
                      <m:den>
                        <m: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</a:rPr>
                          <m:t>𝑑</m:t>
                        </m:r>
                      </m:den>
                    </m:f>
                    <m:r>
                      <a:rPr lang="en-US" sz="2000" i="1" smtClean="0">
                        <a:solidFill>
                          <a:schemeClr val="tx1"/>
                        </a:solidFill>
                        <a:latin typeface="Cambria Math"/>
                        <a:ea typeface="Cambria Math"/>
                      </a:rPr>
                      <m:t>=</m:t>
                    </m:r>
                    <m:f>
                      <m:fPr>
                        <m:ctrlPr>
                          <a:rPr lang="en-US" sz="2000" i="1" smtClean="0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</a:rPr>
                        </m:ctrlPr>
                      </m:fPr>
                      <m:num>
                        <m: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</a:rPr>
                          <m:t>𝑎</m:t>
                        </m:r>
                        <m: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</a:rPr>
                          <m:t>∙</m:t>
                        </m:r>
                        <m: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</a:rPr>
                          <m:t>𝑐</m:t>
                        </m:r>
                      </m:num>
                      <m:den>
                        <m: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</a:rPr>
                          <m:t>𝑏</m:t>
                        </m:r>
                        <m: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</a:rPr>
                          <m:t>∙</m:t>
                        </m:r>
                        <m: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</a:rPr>
                          <m:t>𝑑</m:t>
                        </m:r>
                      </m:den>
                    </m:f>
                  </m:oMath>
                </a14:m>
                <a:endParaRPr lang="en-US" sz="2000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12" name="Frame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62300" y="1946653"/>
                <a:ext cx="2819400" cy="670731"/>
              </a:xfrm>
              <a:prstGeom prst="frame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Frame 14"/>
              <p:cNvSpPr/>
              <p:nvPr/>
            </p:nvSpPr>
            <p:spPr>
              <a:xfrm>
                <a:off x="2966475" y="2814902"/>
                <a:ext cx="3810000" cy="937431"/>
              </a:xfrm>
              <a:prstGeom prst="frame">
                <a:avLst/>
              </a:prstGeom>
              <a:solidFill>
                <a:srgbClr val="00B050"/>
              </a:solidFill>
            </p:spPr>
            <p:style>
              <a:lnRef idx="3">
                <a:schemeClr val="lt1"/>
              </a:lnRef>
              <a:fillRef idx="1">
                <a:schemeClr val="accent3"/>
              </a:fillRef>
              <a:effectRef idx="1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000" dirty="0" smtClean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Kết </a:t>
                </a:r>
                <a:r>
                  <a:rPr lang="en-US" sz="2000" dirty="0" err="1" smtClean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hợp</a:t>
                </a:r>
                <a:r>
                  <a:rPr lang="en-US" sz="2000" dirty="0" smtClean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 :(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𝑎</m:t>
                        </m:r>
                      </m:num>
                      <m:den>
                        <m: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𝑏</m:t>
                        </m:r>
                      </m:den>
                    </m:f>
                    <m:r>
                      <a:rPr lang="en-US" sz="2000" i="1" smtClean="0">
                        <a:solidFill>
                          <a:schemeClr val="tx1"/>
                        </a:solidFill>
                        <a:latin typeface="Cambria Math"/>
                        <a:ea typeface="Cambria Math"/>
                      </a:rPr>
                      <m:t>∙</m:t>
                    </m:r>
                    <m:f>
                      <m:fPr>
                        <m:ctrlPr>
                          <a:rPr lang="en-US" sz="2000" i="1" smtClean="0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</a:rPr>
                        </m:ctrlPr>
                      </m:fPr>
                      <m:num>
                        <m: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</a:rPr>
                          <m:t>𝑐</m:t>
                        </m:r>
                      </m:num>
                      <m:den>
                        <m: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</a:rPr>
                          <m:t>𝑑</m:t>
                        </m:r>
                      </m:den>
                    </m:f>
                    <m:r>
                      <a:rPr lang="en-US" sz="2000" b="0" i="1" smtClean="0">
                        <a:solidFill>
                          <a:schemeClr val="tx1"/>
                        </a:solidFill>
                        <a:latin typeface="Cambria Math"/>
                        <a:ea typeface="Cambria Math"/>
                      </a:rPr>
                      <m:t>)∙</m:t>
                    </m:r>
                    <m:f>
                      <m:fPr>
                        <m:ctrlP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</a:rPr>
                        </m:ctrlPr>
                      </m:fPr>
                      <m:num>
                        <m: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</a:rPr>
                          <m:t>𝑝</m:t>
                        </m:r>
                      </m:num>
                      <m:den>
                        <m: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</a:rPr>
                          <m:t>𝑞</m:t>
                        </m:r>
                      </m:den>
                    </m:f>
                    <m:r>
                      <a:rPr lang="en-US" sz="2000" b="0" i="1" smtClean="0">
                        <a:solidFill>
                          <a:schemeClr val="tx1"/>
                        </a:solidFill>
                        <a:latin typeface="Cambria Math"/>
                        <a:ea typeface="Cambria Math"/>
                      </a:rPr>
                      <m:t>=</m:t>
                    </m:r>
                    <m:f>
                      <m:fPr>
                        <m:ctrlP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</a:rPr>
                        </m:ctrlPr>
                      </m:fPr>
                      <m:num>
                        <m: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</a:rPr>
                          <m:t>𝑎</m:t>
                        </m:r>
                      </m:num>
                      <m:den>
                        <m: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</a:rPr>
                          <m:t>𝑏</m:t>
                        </m:r>
                      </m:den>
                    </m:f>
                    <m:r>
                      <a:rPr lang="en-US" sz="2000" b="0" i="1" smtClean="0">
                        <a:solidFill>
                          <a:schemeClr val="tx1"/>
                        </a:solidFill>
                        <a:latin typeface="Cambria Math"/>
                        <a:ea typeface="Cambria Math"/>
                      </a:rPr>
                      <m:t>∙(</m:t>
                    </m:r>
                    <m:f>
                      <m:fPr>
                        <m:ctrlP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</a:rPr>
                        </m:ctrlPr>
                      </m:fPr>
                      <m:num>
                        <m: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</a:rPr>
                          <m:t>𝑐</m:t>
                        </m:r>
                      </m:num>
                      <m:den>
                        <m: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</a:rPr>
                          <m:t>𝑑</m:t>
                        </m:r>
                      </m:den>
                    </m:f>
                    <m:r>
                      <a:rPr lang="en-US" sz="2000" b="0" i="1" smtClean="0">
                        <a:solidFill>
                          <a:schemeClr val="tx1"/>
                        </a:solidFill>
                        <a:latin typeface="Cambria Math"/>
                        <a:ea typeface="Cambria Math"/>
                      </a:rPr>
                      <m:t>∙</m:t>
                    </m:r>
                    <m:f>
                      <m:fPr>
                        <m:ctrlP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</a:rPr>
                        </m:ctrlPr>
                      </m:fPr>
                      <m:num>
                        <m: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</a:rPr>
                          <m:t>𝑝</m:t>
                        </m:r>
                      </m:num>
                      <m:den>
                        <m: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</a:rPr>
                          <m:t>𝑞</m:t>
                        </m:r>
                      </m:den>
                    </m:f>
                    <m:r>
                      <a:rPr lang="en-US" sz="2000" b="0" i="1" smtClean="0">
                        <a:solidFill>
                          <a:schemeClr val="tx1"/>
                        </a:solidFill>
                        <a:latin typeface="Cambria Math"/>
                        <a:ea typeface="Cambria Math"/>
                      </a:rPr>
                      <m:t>)</m:t>
                    </m:r>
                  </m:oMath>
                </a14:m>
                <a:endParaRPr lang="en-US" sz="2000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15" name="Frame 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66475" y="2814902"/>
                <a:ext cx="3810000" cy="937431"/>
              </a:xfrm>
              <a:prstGeom prst="frame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Right Arrow 17"/>
          <p:cNvSpPr/>
          <p:nvPr/>
        </p:nvSpPr>
        <p:spPr>
          <a:xfrm rot="19938141">
            <a:off x="1900835" y="2348458"/>
            <a:ext cx="1358199" cy="484632"/>
          </a:xfrm>
          <a:prstGeom prst="rightArrow">
            <a:avLst/>
          </a:prstGeom>
          <a:solidFill>
            <a:schemeClr val="tx1"/>
          </a:solidFill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Frame 18"/>
              <p:cNvSpPr/>
              <p:nvPr/>
            </p:nvSpPr>
            <p:spPr>
              <a:xfrm>
                <a:off x="3151909" y="4001183"/>
                <a:ext cx="3429000" cy="914400"/>
              </a:xfrm>
              <a:prstGeom prst="frame">
                <a:avLst/>
              </a:prstGeom>
              <a:solidFill>
                <a:srgbClr val="0070C0"/>
              </a:solidFill>
            </p:spPr>
            <p:style>
              <a:lnRef idx="3">
                <a:schemeClr val="lt1"/>
              </a:lnRef>
              <a:fillRef idx="1">
                <a:schemeClr val="dk1"/>
              </a:fillRef>
              <a:effectRef idx="1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000" dirty="0" smtClean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Nhân </a:t>
                </a:r>
                <a:r>
                  <a:rPr lang="en-US" sz="2000" dirty="0" err="1" smtClean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với</a:t>
                </a:r>
                <a:r>
                  <a:rPr lang="en-US" sz="2000" dirty="0" smtClean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 1: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𝑎</m:t>
                        </m:r>
                      </m:num>
                      <m:den>
                        <m: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𝑏</m:t>
                        </m:r>
                      </m:den>
                    </m:f>
                    <m:r>
                      <a:rPr lang="en-US" sz="2000" i="1" smtClean="0">
                        <a:solidFill>
                          <a:schemeClr val="tx1"/>
                        </a:solidFill>
                        <a:latin typeface="Cambria Math"/>
                        <a:ea typeface="Cambria Math"/>
                      </a:rPr>
                      <m:t>∙</m:t>
                    </m:r>
                    <m:r>
                      <a:rPr lang="en-US" sz="2000" b="0" i="1" smtClean="0">
                        <a:solidFill>
                          <a:schemeClr val="tx1"/>
                        </a:solidFill>
                        <a:latin typeface="Cambria Math"/>
                        <a:ea typeface="Cambria Math"/>
                      </a:rPr>
                      <m:t>1=1∙</m:t>
                    </m:r>
                    <m:f>
                      <m:fPr>
                        <m:ctrlP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</a:rPr>
                        </m:ctrlPr>
                      </m:fPr>
                      <m:num>
                        <m: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</a:rPr>
                          <m:t>𝑎</m:t>
                        </m:r>
                      </m:num>
                      <m:den>
                        <m: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</a:rPr>
                          <m:t>𝑏</m:t>
                        </m:r>
                      </m:den>
                    </m:f>
                    <m:r>
                      <a:rPr lang="en-US" sz="2000" b="0" i="1" smtClean="0">
                        <a:solidFill>
                          <a:schemeClr val="tx1"/>
                        </a:solidFill>
                        <a:latin typeface="Cambria Math"/>
                        <a:ea typeface="Cambria Math"/>
                      </a:rPr>
                      <m:t>=</m:t>
                    </m:r>
                    <m:f>
                      <m:fPr>
                        <m:ctrlP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</a:rPr>
                        </m:ctrlPr>
                      </m:fPr>
                      <m:num>
                        <m: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</a:rPr>
                          <m:t>𝑎</m:t>
                        </m:r>
                      </m:num>
                      <m:den>
                        <m: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</a:rPr>
                          <m:t>𝑏</m:t>
                        </m:r>
                      </m:den>
                    </m:f>
                  </m:oMath>
                </a14:m>
                <a:endParaRPr lang="en-US" sz="2000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19" name="Frame 1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51909" y="4001183"/>
                <a:ext cx="3429000" cy="914400"/>
              </a:xfrm>
              <a:prstGeom prst="frame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Frame 19"/>
              <p:cNvSpPr/>
              <p:nvPr/>
            </p:nvSpPr>
            <p:spPr>
              <a:xfrm>
                <a:off x="2940559" y="5120188"/>
                <a:ext cx="4222242" cy="1524000"/>
              </a:xfrm>
              <a:prstGeom prst="frame">
                <a:avLst/>
              </a:prstGeom>
              <a:solidFill>
                <a:srgbClr val="002060"/>
              </a:solidFill>
            </p:spPr>
            <p:style>
              <a:lnRef idx="0">
                <a:schemeClr val="accent6"/>
              </a:lnRef>
              <a:fillRef idx="3">
                <a:schemeClr val="accent6"/>
              </a:fillRef>
              <a:effectRef idx="3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000" dirty="0" smtClean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Phân </a:t>
                </a:r>
                <a:r>
                  <a:rPr lang="en-US" sz="2000" dirty="0" err="1" smtClean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phối</a:t>
                </a:r>
                <a:r>
                  <a:rPr lang="en-US" sz="2000" dirty="0" smtClean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000" dirty="0" err="1" smtClean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của</a:t>
                </a:r>
                <a:r>
                  <a:rPr lang="en-US" sz="2000" dirty="0" smtClean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000" dirty="0" err="1" smtClean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phép</a:t>
                </a:r>
                <a:r>
                  <a:rPr lang="en-US" sz="2000" dirty="0" smtClean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000" dirty="0" err="1" smtClean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nhân</a:t>
                </a:r>
                <a:r>
                  <a:rPr lang="en-US" sz="2000" dirty="0" smtClean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000" dirty="0" err="1" smtClean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với</a:t>
                </a:r>
                <a:r>
                  <a:rPr lang="en-US" sz="2000" dirty="0" smtClean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000" dirty="0" err="1" smtClean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phép</a:t>
                </a:r>
                <a:r>
                  <a:rPr lang="en-US" sz="2000" dirty="0" smtClean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000" dirty="0" err="1" smtClean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cộng</a:t>
                </a:r>
                <a:r>
                  <a:rPr lang="en-US" sz="2000" dirty="0" smtClean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𝑎</m:t>
                        </m:r>
                      </m:num>
                      <m:den>
                        <m: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𝑏</m:t>
                        </m:r>
                      </m:den>
                    </m:f>
                    <m:r>
                      <a:rPr lang="en-US" sz="2000" i="1" smtClean="0">
                        <a:solidFill>
                          <a:schemeClr val="tx1"/>
                        </a:solidFill>
                        <a:latin typeface="Cambria Math"/>
                        <a:ea typeface="Cambria Math"/>
                      </a:rPr>
                      <m:t>∙</m:t>
                    </m:r>
                    <m:r>
                      <a:rPr lang="en-US" sz="2000" b="0" i="1" smtClean="0">
                        <a:solidFill>
                          <a:schemeClr val="tx1"/>
                        </a:solidFill>
                        <a:latin typeface="Cambria Math"/>
                        <a:ea typeface="Cambria Math"/>
                      </a:rPr>
                      <m:t>(</m:t>
                    </m:r>
                    <m:f>
                      <m:fPr>
                        <m:ctrlP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</a:rPr>
                        </m:ctrlPr>
                      </m:fPr>
                      <m:num>
                        <m: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</a:rPr>
                          <m:t>𝑐</m:t>
                        </m:r>
                      </m:num>
                      <m:den>
                        <m: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</a:rPr>
                          <m:t>𝑑</m:t>
                        </m:r>
                      </m:den>
                    </m:f>
                    <m:r>
                      <a:rPr lang="en-US" sz="2000" b="0" i="1" smtClean="0">
                        <a:solidFill>
                          <a:schemeClr val="tx1"/>
                        </a:solidFill>
                        <a:latin typeface="Cambria Math"/>
                        <a:ea typeface="Cambria Math"/>
                      </a:rPr>
                      <m:t>+</m:t>
                    </m:r>
                    <m:f>
                      <m:fPr>
                        <m:ctrlP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</a:rPr>
                        </m:ctrlPr>
                      </m:fPr>
                      <m:num>
                        <m: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</a:rPr>
                          <m:t>𝑝</m:t>
                        </m:r>
                      </m:num>
                      <m:den>
                        <m: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</a:rPr>
                          <m:t>𝑞</m:t>
                        </m:r>
                      </m:den>
                    </m:f>
                    <m:r>
                      <a:rPr lang="en-US" sz="2000" b="0" i="1" smtClean="0">
                        <a:solidFill>
                          <a:schemeClr val="tx1"/>
                        </a:solidFill>
                        <a:latin typeface="Cambria Math"/>
                        <a:ea typeface="Cambria Math"/>
                      </a:rPr>
                      <m:t>)=</m:t>
                    </m:r>
                    <m:f>
                      <m:fPr>
                        <m:ctrlP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</a:rPr>
                        </m:ctrlPr>
                      </m:fPr>
                      <m:num>
                        <m: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</a:rPr>
                          <m:t>𝑎</m:t>
                        </m:r>
                      </m:num>
                      <m:den>
                        <m: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</a:rPr>
                          <m:t>𝑏</m:t>
                        </m:r>
                      </m:den>
                    </m:f>
                    <m:r>
                      <a:rPr lang="en-US" sz="2000" b="0" i="1" smtClean="0">
                        <a:solidFill>
                          <a:schemeClr val="tx1"/>
                        </a:solidFill>
                        <a:latin typeface="Cambria Math"/>
                        <a:ea typeface="Cambria Math"/>
                      </a:rPr>
                      <m:t>∙</m:t>
                    </m:r>
                    <m:f>
                      <m:fPr>
                        <m:ctrlP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</a:rPr>
                        </m:ctrlPr>
                      </m:fPr>
                      <m:num>
                        <m: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</a:rPr>
                          <m:t>𝑐</m:t>
                        </m:r>
                      </m:num>
                      <m:den>
                        <m: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</a:rPr>
                          <m:t>𝑑</m:t>
                        </m:r>
                      </m:den>
                    </m:f>
                    <m:r>
                      <a:rPr lang="en-US" sz="2000" b="0" i="1" smtClean="0">
                        <a:solidFill>
                          <a:schemeClr val="tx1"/>
                        </a:solidFill>
                        <a:latin typeface="Cambria Math"/>
                        <a:ea typeface="Cambria Math"/>
                      </a:rPr>
                      <m:t>+</m:t>
                    </m:r>
                    <m:f>
                      <m:fPr>
                        <m:ctrlP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</a:rPr>
                        </m:ctrlPr>
                      </m:fPr>
                      <m:num>
                        <m: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</a:rPr>
                          <m:t>𝑎</m:t>
                        </m:r>
                      </m:num>
                      <m:den>
                        <m: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</a:rPr>
                          <m:t>𝑏</m:t>
                        </m:r>
                      </m:den>
                    </m:f>
                    <m:r>
                      <a:rPr lang="en-US" sz="2000" b="0" i="1" smtClean="0">
                        <a:solidFill>
                          <a:schemeClr val="tx1"/>
                        </a:solidFill>
                        <a:latin typeface="Cambria Math"/>
                        <a:ea typeface="Cambria Math"/>
                      </a:rPr>
                      <m:t>∙</m:t>
                    </m:r>
                    <m:f>
                      <m:fPr>
                        <m:ctrlP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</a:rPr>
                        </m:ctrlPr>
                      </m:fPr>
                      <m:num>
                        <m: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</a:rPr>
                          <m:t>𝑝</m:t>
                        </m:r>
                      </m:num>
                      <m:den>
                        <m: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</a:rPr>
                          <m:t>𝑞</m:t>
                        </m:r>
                      </m:den>
                    </m:f>
                  </m:oMath>
                </a14:m>
                <a:endParaRPr lang="en-US" sz="2000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20" name="Frame 1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40559" y="5120188"/>
                <a:ext cx="4222242" cy="1524000"/>
              </a:xfrm>
              <a:prstGeom prst="frame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" name="Right Arrow 20"/>
          <p:cNvSpPr/>
          <p:nvPr/>
        </p:nvSpPr>
        <p:spPr>
          <a:xfrm>
            <a:off x="2269809" y="3404992"/>
            <a:ext cx="696666" cy="308026"/>
          </a:xfrm>
          <a:prstGeom prst="rightArrow">
            <a:avLst/>
          </a:prstGeom>
          <a:solidFill>
            <a:schemeClr val="tx1">
              <a:lumMod val="85000"/>
              <a:lumOff val="1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Right Arrow 21"/>
          <p:cNvSpPr/>
          <p:nvPr/>
        </p:nvSpPr>
        <p:spPr>
          <a:xfrm>
            <a:off x="2324099" y="4381058"/>
            <a:ext cx="838201" cy="534525"/>
          </a:xfrm>
          <a:prstGeom prst="right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Right Arrow 22"/>
          <p:cNvSpPr/>
          <p:nvPr/>
        </p:nvSpPr>
        <p:spPr>
          <a:xfrm rot="1461519">
            <a:off x="2006941" y="5080720"/>
            <a:ext cx="1027457" cy="482991"/>
          </a:xfrm>
          <a:prstGeom prst="right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337" name="Left-Right Arrow Callout 14336"/>
          <p:cNvSpPr/>
          <p:nvPr/>
        </p:nvSpPr>
        <p:spPr>
          <a:xfrm>
            <a:off x="6934201" y="2060574"/>
            <a:ext cx="457200" cy="4568826"/>
          </a:xfrm>
          <a:prstGeom prst="leftRightArrowCallout">
            <a:avLst>
              <a:gd name="adj1" fmla="val 25000"/>
              <a:gd name="adj2" fmla="val 25000"/>
              <a:gd name="adj3" fmla="val 34091"/>
              <a:gd name="adj4" fmla="val 0"/>
            </a:avLst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340" name="Can 14339"/>
          <p:cNvSpPr/>
          <p:nvPr/>
        </p:nvSpPr>
        <p:spPr>
          <a:xfrm>
            <a:off x="7536873" y="2389467"/>
            <a:ext cx="1066800" cy="4087533"/>
          </a:xfrm>
          <a:prstGeom prst="can">
            <a:avLst/>
          </a:prstGeom>
          <a:solidFill>
            <a:srgbClr val="FFFF00"/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Ứng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nhanh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nhẩm</a:t>
            </a:r>
            <a:endParaRPr lang="en-US" sz="2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902168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4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7" dur="2000"/>
                                        <p:tgtEl>
                                          <p:spTgt spid="143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2" dur="500"/>
                                        <p:tgtEl>
                                          <p:spTgt spid="143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2" grpId="0" animBg="1"/>
      <p:bldP spid="15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14337" grpId="0" animBg="1"/>
      <p:bldP spid="14340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0818" y="382027"/>
            <a:ext cx="4591050" cy="1543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5264" y="382027"/>
            <a:ext cx="1365250" cy="1963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72754" y="382026"/>
            <a:ext cx="1365250" cy="1963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124200"/>
            <a:ext cx="2768600" cy="35782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4685" y="2209800"/>
            <a:ext cx="6249315" cy="353638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868975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5" dur="5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0" dur="20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219200"/>
            <a:ext cx="6937375" cy="1085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2618" y="2133600"/>
            <a:ext cx="3943350" cy="1885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Oval 4"/>
          <p:cNvSpPr/>
          <p:nvPr/>
        </p:nvSpPr>
        <p:spPr>
          <a:xfrm>
            <a:off x="2286000" y="225136"/>
            <a:ext cx="3276600" cy="838200"/>
          </a:xfrm>
          <a:prstGeom prst="ellipse">
            <a:avLst/>
          </a:prstGeom>
          <a:solidFill>
            <a:srgbClr val="00B0F0"/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32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Đáp án</a:t>
            </a:r>
            <a:endParaRPr lang="en-US" sz="3200" b="1" u="sng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55968" y="2873375"/>
            <a:ext cx="4242336" cy="2292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07310" y="4953000"/>
            <a:ext cx="1420813" cy="1493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668242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2000"/>
                                        <p:tgtEl>
                                          <p:spTgt spid="20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loud Callout 1"/>
          <p:cNvSpPr/>
          <p:nvPr/>
        </p:nvSpPr>
        <p:spPr>
          <a:xfrm>
            <a:off x="2060713" y="112782"/>
            <a:ext cx="4495800" cy="1752600"/>
          </a:xfrm>
          <a:prstGeom prst="cloudCallout">
            <a:avLst/>
          </a:prstGeom>
          <a:solidFill>
            <a:srgbClr val="7030A0"/>
          </a:solidFill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400" dirty="0" smtClean="0">
                <a:latin typeface="Times New Roman" pitchFamily="18" charset="0"/>
                <a:cs typeface="Times New Roman" pitchFamily="18" charset="0"/>
              </a:rPr>
              <a:t>Em hãy nhắc lại tính chất cơ bản của phép nhân số nguyên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981" y="1901825"/>
            <a:ext cx="7462837" cy="2670175"/>
          </a:xfrm>
          <a:prstGeom prst="rect">
            <a:avLst/>
          </a:prstGeom>
          <a:noFill/>
          <a:ln w="38100">
            <a:solidFill>
              <a:srgbClr val="00B05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050434"/>
            <a:ext cx="2895600" cy="2835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Cloud 4"/>
          <p:cNvSpPr/>
          <p:nvPr/>
        </p:nvSpPr>
        <p:spPr>
          <a:xfrm>
            <a:off x="3124200" y="4572000"/>
            <a:ext cx="4800600" cy="1981200"/>
          </a:xfrm>
          <a:prstGeom prst="cloud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Tính chất của phép nhân phân số có giống với phép nhân số nguyên ???</a:t>
            </a:r>
            <a:endParaRPr lang="en-US" sz="2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571806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2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533" y="304800"/>
            <a:ext cx="8229600" cy="1143000"/>
          </a:xfrm>
          <a:ln cmpd="sng">
            <a:solidFill>
              <a:schemeClr val="tx1"/>
            </a:solidFill>
          </a:ln>
        </p:spPr>
        <p:txBody>
          <a:bodyPr>
            <a:normAutofit fontScale="90000"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vi-VN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TÍNH CHẤT CƠ BẢN CỦA PHÉP NHÂN PHÂN SỐ</a:t>
            </a:r>
            <a:endParaRPr lang="en-US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524000"/>
            <a:ext cx="3170195" cy="7498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431" y="2605087"/>
            <a:ext cx="6761163" cy="1057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9330" y="3505200"/>
            <a:ext cx="8304213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290" y="4576544"/>
            <a:ext cx="5981700" cy="962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7" name="Picture 7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9810" y="5538569"/>
            <a:ext cx="8685213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8" name="Picture 8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4326" y="4340225"/>
            <a:ext cx="3352800" cy="2517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9" name="Picture 9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2137" y="2559843"/>
            <a:ext cx="2921000" cy="1890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" name="Picture 2" descr="79FAC5DEC6684C4A9EE7835BCE3A70A9"/>
          <p:cNvPicPr>
            <a:picLocks noChangeAspect="1" noChangeArrowheads="1" noCrop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73631" y="1365250"/>
            <a:ext cx="1630693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Oval 3"/>
          <p:cNvSpPr>
            <a:spLocks noChangeArrowheads="1"/>
          </p:cNvSpPr>
          <p:nvPr/>
        </p:nvSpPr>
        <p:spPr bwMode="auto">
          <a:xfrm>
            <a:off x="7818966" y="1524000"/>
            <a:ext cx="1172633" cy="990600"/>
          </a:xfrm>
          <a:prstGeom prst="ellipse">
            <a:avLst/>
          </a:prstGeom>
          <a:solidFill>
            <a:srgbClr val="3806C6"/>
          </a:solidFill>
          <a:ln w="57150">
            <a:solidFill>
              <a:srgbClr val="CC33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Text Box 4"/>
          <p:cNvSpPr txBox="1">
            <a:spLocks noChangeArrowheads="1"/>
          </p:cNvSpPr>
          <p:nvPr/>
        </p:nvSpPr>
        <p:spPr bwMode="auto">
          <a:xfrm>
            <a:off x="8112124" y="1676400"/>
            <a:ext cx="879475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US" sz="4000" b="1">
                <a:solidFill>
                  <a:srgbClr val="CC3300"/>
                </a:solidFill>
                <a:cs typeface="Times New Roman" pitchFamily="18" charset="0"/>
              </a:rPr>
              <a:t>30</a:t>
            </a:r>
          </a:p>
        </p:txBody>
      </p:sp>
      <p:sp>
        <p:nvSpPr>
          <p:cNvPr id="18" name="Oval 5"/>
          <p:cNvSpPr>
            <a:spLocks noChangeArrowheads="1"/>
          </p:cNvSpPr>
          <p:nvPr/>
        </p:nvSpPr>
        <p:spPr bwMode="auto">
          <a:xfrm>
            <a:off x="7818966" y="1524000"/>
            <a:ext cx="1172633" cy="990600"/>
          </a:xfrm>
          <a:prstGeom prst="ellipse">
            <a:avLst/>
          </a:prstGeom>
          <a:solidFill>
            <a:srgbClr val="3806C6"/>
          </a:solidFill>
          <a:ln w="57150">
            <a:solidFill>
              <a:srgbClr val="CC33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Text Box 6"/>
          <p:cNvSpPr txBox="1">
            <a:spLocks noChangeArrowheads="1"/>
          </p:cNvSpPr>
          <p:nvPr/>
        </p:nvSpPr>
        <p:spPr bwMode="auto">
          <a:xfrm>
            <a:off x="8112124" y="1676400"/>
            <a:ext cx="879475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US" sz="4000" b="1">
                <a:solidFill>
                  <a:srgbClr val="CC3300"/>
                </a:solidFill>
                <a:cs typeface="Times New Roman" pitchFamily="18" charset="0"/>
              </a:rPr>
              <a:t>27</a:t>
            </a:r>
          </a:p>
        </p:txBody>
      </p:sp>
      <p:sp>
        <p:nvSpPr>
          <p:cNvPr id="20" name="Oval 7"/>
          <p:cNvSpPr>
            <a:spLocks noChangeArrowheads="1"/>
          </p:cNvSpPr>
          <p:nvPr/>
        </p:nvSpPr>
        <p:spPr bwMode="auto">
          <a:xfrm>
            <a:off x="7818966" y="1524000"/>
            <a:ext cx="1172633" cy="990600"/>
          </a:xfrm>
          <a:prstGeom prst="ellipse">
            <a:avLst/>
          </a:prstGeom>
          <a:solidFill>
            <a:srgbClr val="3806C6"/>
          </a:solidFill>
          <a:ln w="57150">
            <a:solidFill>
              <a:srgbClr val="CC33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Text Box 8"/>
          <p:cNvSpPr txBox="1">
            <a:spLocks noChangeArrowheads="1"/>
          </p:cNvSpPr>
          <p:nvPr/>
        </p:nvSpPr>
        <p:spPr bwMode="auto">
          <a:xfrm>
            <a:off x="8112124" y="1676400"/>
            <a:ext cx="879475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US" sz="4000" b="1">
                <a:solidFill>
                  <a:srgbClr val="CC3300"/>
                </a:solidFill>
                <a:cs typeface="Times New Roman" pitchFamily="18" charset="0"/>
              </a:rPr>
              <a:t>24</a:t>
            </a:r>
          </a:p>
        </p:txBody>
      </p:sp>
      <p:sp>
        <p:nvSpPr>
          <p:cNvPr id="22" name="Oval 9"/>
          <p:cNvSpPr>
            <a:spLocks noChangeArrowheads="1"/>
          </p:cNvSpPr>
          <p:nvPr/>
        </p:nvSpPr>
        <p:spPr bwMode="auto">
          <a:xfrm>
            <a:off x="7818966" y="1524000"/>
            <a:ext cx="1172633" cy="990600"/>
          </a:xfrm>
          <a:prstGeom prst="ellipse">
            <a:avLst/>
          </a:prstGeom>
          <a:solidFill>
            <a:srgbClr val="3806C6"/>
          </a:solidFill>
          <a:ln w="57150">
            <a:solidFill>
              <a:srgbClr val="CC33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Text Box 10"/>
          <p:cNvSpPr txBox="1">
            <a:spLocks noChangeArrowheads="1"/>
          </p:cNvSpPr>
          <p:nvPr/>
        </p:nvSpPr>
        <p:spPr bwMode="auto">
          <a:xfrm>
            <a:off x="8112124" y="1676400"/>
            <a:ext cx="879475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US" sz="4000" b="1">
                <a:solidFill>
                  <a:srgbClr val="CC3300"/>
                </a:solidFill>
                <a:cs typeface="Times New Roman" pitchFamily="18" charset="0"/>
              </a:rPr>
              <a:t>12</a:t>
            </a:r>
          </a:p>
        </p:txBody>
      </p:sp>
      <p:sp>
        <p:nvSpPr>
          <p:cNvPr id="24" name="Oval 11"/>
          <p:cNvSpPr>
            <a:spLocks noChangeArrowheads="1"/>
          </p:cNvSpPr>
          <p:nvPr/>
        </p:nvSpPr>
        <p:spPr bwMode="auto">
          <a:xfrm>
            <a:off x="7818966" y="1524000"/>
            <a:ext cx="1172633" cy="990600"/>
          </a:xfrm>
          <a:prstGeom prst="ellipse">
            <a:avLst/>
          </a:prstGeom>
          <a:solidFill>
            <a:srgbClr val="3806C6"/>
          </a:solidFill>
          <a:ln w="57150">
            <a:solidFill>
              <a:srgbClr val="CC33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Text Box 12"/>
          <p:cNvSpPr txBox="1">
            <a:spLocks noChangeArrowheads="1"/>
          </p:cNvSpPr>
          <p:nvPr/>
        </p:nvSpPr>
        <p:spPr bwMode="auto">
          <a:xfrm>
            <a:off x="8112124" y="1676400"/>
            <a:ext cx="879475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US" sz="4000" b="1">
                <a:solidFill>
                  <a:srgbClr val="CC3300"/>
                </a:solidFill>
                <a:cs typeface="Times New Roman" pitchFamily="18" charset="0"/>
              </a:rPr>
              <a:t>40</a:t>
            </a:r>
          </a:p>
        </p:txBody>
      </p:sp>
      <p:sp>
        <p:nvSpPr>
          <p:cNvPr id="26" name="Oval 13"/>
          <p:cNvSpPr>
            <a:spLocks noChangeArrowheads="1"/>
          </p:cNvSpPr>
          <p:nvPr/>
        </p:nvSpPr>
        <p:spPr bwMode="auto">
          <a:xfrm>
            <a:off x="7818966" y="1524000"/>
            <a:ext cx="1172633" cy="990600"/>
          </a:xfrm>
          <a:prstGeom prst="ellipse">
            <a:avLst/>
          </a:prstGeom>
          <a:solidFill>
            <a:srgbClr val="3806C6"/>
          </a:solidFill>
          <a:ln w="57150">
            <a:solidFill>
              <a:srgbClr val="CC33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Text Box 14"/>
          <p:cNvSpPr txBox="1">
            <a:spLocks noChangeArrowheads="1"/>
          </p:cNvSpPr>
          <p:nvPr/>
        </p:nvSpPr>
        <p:spPr bwMode="auto">
          <a:xfrm>
            <a:off x="8112124" y="1676400"/>
            <a:ext cx="879475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US" sz="4000" b="1">
                <a:solidFill>
                  <a:srgbClr val="CC3300"/>
                </a:solidFill>
                <a:cs typeface="Times New Roman" pitchFamily="18" charset="0"/>
              </a:rPr>
              <a:t>52</a:t>
            </a:r>
          </a:p>
        </p:txBody>
      </p:sp>
      <p:sp>
        <p:nvSpPr>
          <p:cNvPr id="28" name="Oval 15"/>
          <p:cNvSpPr>
            <a:spLocks noChangeArrowheads="1"/>
          </p:cNvSpPr>
          <p:nvPr/>
        </p:nvSpPr>
        <p:spPr bwMode="auto">
          <a:xfrm>
            <a:off x="7818966" y="1524000"/>
            <a:ext cx="1172633" cy="990600"/>
          </a:xfrm>
          <a:prstGeom prst="ellipse">
            <a:avLst/>
          </a:prstGeom>
          <a:solidFill>
            <a:srgbClr val="3806C6"/>
          </a:solidFill>
          <a:ln w="57150">
            <a:solidFill>
              <a:srgbClr val="CC33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" name="Text Box 16"/>
          <p:cNvSpPr txBox="1">
            <a:spLocks noChangeArrowheads="1"/>
          </p:cNvSpPr>
          <p:nvPr/>
        </p:nvSpPr>
        <p:spPr bwMode="auto">
          <a:xfrm>
            <a:off x="8112124" y="1676400"/>
            <a:ext cx="879475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US" sz="4000" b="1">
                <a:solidFill>
                  <a:srgbClr val="CC3300"/>
                </a:solidFill>
                <a:cs typeface="Times New Roman" pitchFamily="18" charset="0"/>
              </a:rPr>
              <a:t>60</a:t>
            </a:r>
          </a:p>
        </p:txBody>
      </p:sp>
      <p:sp>
        <p:nvSpPr>
          <p:cNvPr id="30" name="Oval 17"/>
          <p:cNvSpPr>
            <a:spLocks noChangeArrowheads="1"/>
          </p:cNvSpPr>
          <p:nvPr/>
        </p:nvSpPr>
        <p:spPr bwMode="auto">
          <a:xfrm>
            <a:off x="7818966" y="1524000"/>
            <a:ext cx="1172633" cy="990600"/>
          </a:xfrm>
          <a:prstGeom prst="ellipse">
            <a:avLst/>
          </a:prstGeom>
          <a:solidFill>
            <a:srgbClr val="3806C6"/>
          </a:solidFill>
          <a:ln w="57150">
            <a:solidFill>
              <a:srgbClr val="CC33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" name="Text Box 18"/>
          <p:cNvSpPr txBox="1">
            <a:spLocks noChangeArrowheads="1"/>
          </p:cNvSpPr>
          <p:nvPr/>
        </p:nvSpPr>
        <p:spPr bwMode="auto">
          <a:xfrm>
            <a:off x="8112124" y="1676400"/>
            <a:ext cx="879475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US" sz="4000" b="1">
                <a:solidFill>
                  <a:srgbClr val="CC3300"/>
                </a:solidFill>
                <a:cs typeface="Times New Roman" pitchFamily="18" charset="0"/>
              </a:rPr>
              <a:t>59</a:t>
            </a:r>
          </a:p>
        </p:txBody>
      </p:sp>
      <p:sp>
        <p:nvSpPr>
          <p:cNvPr id="32" name="Oval 19"/>
          <p:cNvSpPr>
            <a:spLocks noChangeArrowheads="1"/>
          </p:cNvSpPr>
          <p:nvPr/>
        </p:nvSpPr>
        <p:spPr bwMode="auto">
          <a:xfrm>
            <a:off x="7818966" y="1524000"/>
            <a:ext cx="1172633" cy="990600"/>
          </a:xfrm>
          <a:prstGeom prst="ellipse">
            <a:avLst/>
          </a:prstGeom>
          <a:solidFill>
            <a:srgbClr val="3806C6"/>
          </a:solidFill>
          <a:ln w="57150">
            <a:solidFill>
              <a:srgbClr val="CC33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3" name="Text Box 20"/>
          <p:cNvSpPr txBox="1">
            <a:spLocks noChangeArrowheads="1"/>
          </p:cNvSpPr>
          <p:nvPr/>
        </p:nvSpPr>
        <p:spPr bwMode="auto">
          <a:xfrm>
            <a:off x="8112124" y="1676400"/>
            <a:ext cx="879475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US" sz="4000" b="1">
                <a:solidFill>
                  <a:srgbClr val="CC3300"/>
                </a:solidFill>
                <a:cs typeface="Times New Roman" pitchFamily="18" charset="0"/>
              </a:rPr>
              <a:t>58</a:t>
            </a:r>
          </a:p>
        </p:txBody>
      </p:sp>
      <p:sp>
        <p:nvSpPr>
          <p:cNvPr id="34" name="Oval 21"/>
          <p:cNvSpPr>
            <a:spLocks noChangeArrowheads="1"/>
          </p:cNvSpPr>
          <p:nvPr/>
        </p:nvSpPr>
        <p:spPr bwMode="auto">
          <a:xfrm>
            <a:off x="7818966" y="1524000"/>
            <a:ext cx="1172633" cy="990600"/>
          </a:xfrm>
          <a:prstGeom prst="ellipse">
            <a:avLst/>
          </a:prstGeom>
          <a:solidFill>
            <a:srgbClr val="3806C6"/>
          </a:solidFill>
          <a:ln w="57150">
            <a:solidFill>
              <a:srgbClr val="CC33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5" name="Text Box 22"/>
          <p:cNvSpPr txBox="1">
            <a:spLocks noChangeArrowheads="1"/>
          </p:cNvSpPr>
          <p:nvPr/>
        </p:nvSpPr>
        <p:spPr bwMode="auto">
          <a:xfrm>
            <a:off x="8112124" y="1676400"/>
            <a:ext cx="879475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US" sz="4000" b="1">
                <a:solidFill>
                  <a:srgbClr val="CC3300"/>
                </a:solidFill>
                <a:cs typeface="Times New Roman" pitchFamily="18" charset="0"/>
              </a:rPr>
              <a:t>57</a:t>
            </a:r>
          </a:p>
        </p:txBody>
      </p:sp>
      <p:sp>
        <p:nvSpPr>
          <p:cNvPr id="36" name="Oval 23"/>
          <p:cNvSpPr>
            <a:spLocks noChangeArrowheads="1"/>
          </p:cNvSpPr>
          <p:nvPr/>
        </p:nvSpPr>
        <p:spPr bwMode="auto">
          <a:xfrm>
            <a:off x="7818966" y="1524000"/>
            <a:ext cx="1172633" cy="990600"/>
          </a:xfrm>
          <a:prstGeom prst="ellipse">
            <a:avLst/>
          </a:prstGeom>
          <a:solidFill>
            <a:srgbClr val="3806C6"/>
          </a:solidFill>
          <a:ln w="57150">
            <a:solidFill>
              <a:srgbClr val="CC33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7" name="Text Box 24"/>
          <p:cNvSpPr txBox="1">
            <a:spLocks noChangeArrowheads="1"/>
          </p:cNvSpPr>
          <p:nvPr/>
        </p:nvSpPr>
        <p:spPr bwMode="auto">
          <a:xfrm>
            <a:off x="8112124" y="1676400"/>
            <a:ext cx="879475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US" sz="4000" b="1">
                <a:solidFill>
                  <a:srgbClr val="CC3300"/>
                </a:solidFill>
                <a:cs typeface="Times New Roman" pitchFamily="18" charset="0"/>
              </a:rPr>
              <a:t>56</a:t>
            </a:r>
          </a:p>
        </p:txBody>
      </p:sp>
      <p:sp>
        <p:nvSpPr>
          <p:cNvPr id="38" name="Oval 25"/>
          <p:cNvSpPr>
            <a:spLocks noChangeArrowheads="1"/>
          </p:cNvSpPr>
          <p:nvPr/>
        </p:nvSpPr>
        <p:spPr bwMode="auto">
          <a:xfrm>
            <a:off x="7818966" y="1524000"/>
            <a:ext cx="1172633" cy="990600"/>
          </a:xfrm>
          <a:prstGeom prst="ellipse">
            <a:avLst/>
          </a:prstGeom>
          <a:solidFill>
            <a:srgbClr val="3806C6"/>
          </a:solidFill>
          <a:ln w="57150">
            <a:solidFill>
              <a:srgbClr val="CC33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9" name="Text Box 26"/>
          <p:cNvSpPr txBox="1">
            <a:spLocks noChangeArrowheads="1"/>
          </p:cNvSpPr>
          <p:nvPr/>
        </p:nvSpPr>
        <p:spPr bwMode="auto">
          <a:xfrm>
            <a:off x="8112124" y="1676400"/>
            <a:ext cx="879475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US" sz="4000" b="1">
                <a:solidFill>
                  <a:srgbClr val="CC3300"/>
                </a:solidFill>
                <a:cs typeface="Times New Roman" pitchFamily="18" charset="0"/>
              </a:rPr>
              <a:t>55</a:t>
            </a:r>
          </a:p>
        </p:txBody>
      </p:sp>
      <p:sp>
        <p:nvSpPr>
          <p:cNvPr id="40" name="Oval 27"/>
          <p:cNvSpPr>
            <a:spLocks noChangeArrowheads="1"/>
          </p:cNvSpPr>
          <p:nvPr/>
        </p:nvSpPr>
        <p:spPr bwMode="auto">
          <a:xfrm>
            <a:off x="7818966" y="1524000"/>
            <a:ext cx="1172633" cy="990600"/>
          </a:xfrm>
          <a:prstGeom prst="ellipse">
            <a:avLst/>
          </a:prstGeom>
          <a:solidFill>
            <a:srgbClr val="3806C6"/>
          </a:solidFill>
          <a:ln w="57150">
            <a:solidFill>
              <a:srgbClr val="CC33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1" name="Text Box 28"/>
          <p:cNvSpPr txBox="1">
            <a:spLocks noChangeArrowheads="1"/>
          </p:cNvSpPr>
          <p:nvPr/>
        </p:nvSpPr>
        <p:spPr bwMode="auto">
          <a:xfrm>
            <a:off x="8112124" y="1676400"/>
            <a:ext cx="879475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US" sz="4000" b="1">
                <a:solidFill>
                  <a:srgbClr val="CC3300"/>
                </a:solidFill>
                <a:cs typeface="Times New Roman" pitchFamily="18" charset="0"/>
              </a:rPr>
              <a:t>54</a:t>
            </a:r>
          </a:p>
        </p:txBody>
      </p:sp>
      <p:sp>
        <p:nvSpPr>
          <p:cNvPr id="42" name="Oval 29"/>
          <p:cNvSpPr>
            <a:spLocks noChangeArrowheads="1"/>
          </p:cNvSpPr>
          <p:nvPr/>
        </p:nvSpPr>
        <p:spPr bwMode="auto">
          <a:xfrm>
            <a:off x="7818966" y="1524000"/>
            <a:ext cx="1172633" cy="990600"/>
          </a:xfrm>
          <a:prstGeom prst="ellipse">
            <a:avLst/>
          </a:prstGeom>
          <a:solidFill>
            <a:srgbClr val="3806C6"/>
          </a:solidFill>
          <a:ln w="57150">
            <a:solidFill>
              <a:srgbClr val="CC33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3" name="Text Box 30"/>
          <p:cNvSpPr txBox="1">
            <a:spLocks noChangeArrowheads="1"/>
          </p:cNvSpPr>
          <p:nvPr/>
        </p:nvSpPr>
        <p:spPr bwMode="auto">
          <a:xfrm>
            <a:off x="8112124" y="1676400"/>
            <a:ext cx="879475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US" sz="4000" b="1">
                <a:solidFill>
                  <a:srgbClr val="CC3300"/>
                </a:solidFill>
                <a:cs typeface="Times New Roman" pitchFamily="18" charset="0"/>
              </a:rPr>
              <a:t>60</a:t>
            </a:r>
          </a:p>
        </p:txBody>
      </p:sp>
      <p:sp>
        <p:nvSpPr>
          <p:cNvPr id="44" name="Oval 31"/>
          <p:cNvSpPr>
            <a:spLocks noChangeArrowheads="1"/>
          </p:cNvSpPr>
          <p:nvPr/>
        </p:nvSpPr>
        <p:spPr bwMode="auto">
          <a:xfrm>
            <a:off x="7818966" y="1524000"/>
            <a:ext cx="1172633" cy="990600"/>
          </a:xfrm>
          <a:prstGeom prst="ellipse">
            <a:avLst/>
          </a:prstGeom>
          <a:solidFill>
            <a:srgbClr val="3806C6"/>
          </a:solidFill>
          <a:ln w="57150">
            <a:solidFill>
              <a:srgbClr val="CC33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5" name="Text Box 32"/>
          <p:cNvSpPr txBox="1">
            <a:spLocks noChangeArrowheads="1"/>
          </p:cNvSpPr>
          <p:nvPr/>
        </p:nvSpPr>
        <p:spPr bwMode="auto">
          <a:xfrm>
            <a:off x="8112124" y="1676400"/>
            <a:ext cx="879475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US" sz="4000" b="1">
                <a:solidFill>
                  <a:srgbClr val="CC3300"/>
                </a:solidFill>
                <a:cs typeface="Times New Roman" pitchFamily="18" charset="0"/>
              </a:rPr>
              <a:t>59</a:t>
            </a:r>
          </a:p>
        </p:txBody>
      </p:sp>
      <p:sp>
        <p:nvSpPr>
          <p:cNvPr id="46" name="Oval 33"/>
          <p:cNvSpPr>
            <a:spLocks noChangeArrowheads="1"/>
          </p:cNvSpPr>
          <p:nvPr/>
        </p:nvSpPr>
        <p:spPr bwMode="auto">
          <a:xfrm>
            <a:off x="7818966" y="1524000"/>
            <a:ext cx="1172633" cy="990600"/>
          </a:xfrm>
          <a:prstGeom prst="ellipse">
            <a:avLst/>
          </a:prstGeom>
          <a:solidFill>
            <a:srgbClr val="3806C6"/>
          </a:solidFill>
          <a:ln w="57150">
            <a:solidFill>
              <a:srgbClr val="CC33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7" name="Text Box 34"/>
          <p:cNvSpPr txBox="1">
            <a:spLocks noChangeArrowheads="1"/>
          </p:cNvSpPr>
          <p:nvPr/>
        </p:nvSpPr>
        <p:spPr bwMode="auto">
          <a:xfrm>
            <a:off x="8112124" y="1676400"/>
            <a:ext cx="879475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US" sz="4000" b="1">
                <a:solidFill>
                  <a:srgbClr val="CC3300"/>
                </a:solidFill>
                <a:cs typeface="Times New Roman" pitchFamily="18" charset="0"/>
              </a:rPr>
              <a:t>58</a:t>
            </a:r>
          </a:p>
        </p:txBody>
      </p:sp>
      <p:sp>
        <p:nvSpPr>
          <p:cNvPr id="48" name="Oval 35"/>
          <p:cNvSpPr>
            <a:spLocks noChangeArrowheads="1"/>
          </p:cNvSpPr>
          <p:nvPr/>
        </p:nvSpPr>
        <p:spPr bwMode="auto">
          <a:xfrm>
            <a:off x="7818966" y="1524000"/>
            <a:ext cx="1172633" cy="990600"/>
          </a:xfrm>
          <a:prstGeom prst="ellipse">
            <a:avLst/>
          </a:prstGeom>
          <a:solidFill>
            <a:srgbClr val="3806C6"/>
          </a:solidFill>
          <a:ln w="57150">
            <a:solidFill>
              <a:srgbClr val="CC33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9" name="Text Box 36"/>
          <p:cNvSpPr txBox="1">
            <a:spLocks noChangeArrowheads="1"/>
          </p:cNvSpPr>
          <p:nvPr/>
        </p:nvSpPr>
        <p:spPr bwMode="auto">
          <a:xfrm>
            <a:off x="8112124" y="1676400"/>
            <a:ext cx="879475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US" sz="4000" b="1">
                <a:solidFill>
                  <a:srgbClr val="CC3300"/>
                </a:solidFill>
                <a:cs typeface="Times New Roman" pitchFamily="18" charset="0"/>
              </a:rPr>
              <a:t>57</a:t>
            </a:r>
          </a:p>
        </p:txBody>
      </p:sp>
      <p:sp>
        <p:nvSpPr>
          <p:cNvPr id="50" name="Oval 37"/>
          <p:cNvSpPr>
            <a:spLocks noChangeArrowheads="1"/>
          </p:cNvSpPr>
          <p:nvPr/>
        </p:nvSpPr>
        <p:spPr bwMode="auto">
          <a:xfrm>
            <a:off x="7818966" y="1524000"/>
            <a:ext cx="1172633" cy="990600"/>
          </a:xfrm>
          <a:prstGeom prst="ellipse">
            <a:avLst/>
          </a:prstGeom>
          <a:solidFill>
            <a:srgbClr val="3806C6"/>
          </a:solidFill>
          <a:ln w="57150">
            <a:solidFill>
              <a:srgbClr val="CC33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1" name="Text Box 38"/>
          <p:cNvSpPr txBox="1">
            <a:spLocks noChangeArrowheads="1"/>
          </p:cNvSpPr>
          <p:nvPr/>
        </p:nvSpPr>
        <p:spPr bwMode="auto">
          <a:xfrm>
            <a:off x="8112124" y="1676400"/>
            <a:ext cx="879475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US" sz="4000" b="1">
                <a:solidFill>
                  <a:srgbClr val="CC3300"/>
                </a:solidFill>
                <a:cs typeface="Times New Roman" pitchFamily="18" charset="0"/>
              </a:rPr>
              <a:t>56</a:t>
            </a:r>
          </a:p>
        </p:txBody>
      </p:sp>
      <p:sp>
        <p:nvSpPr>
          <p:cNvPr id="52" name="Oval 39"/>
          <p:cNvSpPr>
            <a:spLocks noChangeArrowheads="1"/>
          </p:cNvSpPr>
          <p:nvPr/>
        </p:nvSpPr>
        <p:spPr bwMode="auto">
          <a:xfrm>
            <a:off x="7818966" y="1524000"/>
            <a:ext cx="1172633" cy="990600"/>
          </a:xfrm>
          <a:prstGeom prst="ellipse">
            <a:avLst/>
          </a:prstGeom>
          <a:solidFill>
            <a:srgbClr val="3806C6"/>
          </a:solidFill>
          <a:ln w="57150">
            <a:solidFill>
              <a:srgbClr val="CC33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3" name="Text Box 40"/>
          <p:cNvSpPr txBox="1">
            <a:spLocks noChangeArrowheads="1"/>
          </p:cNvSpPr>
          <p:nvPr/>
        </p:nvSpPr>
        <p:spPr bwMode="auto">
          <a:xfrm>
            <a:off x="8112124" y="1676400"/>
            <a:ext cx="879475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US" sz="4000" b="1">
                <a:solidFill>
                  <a:srgbClr val="CC3300"/>
                </a:solidFill>
                <a:cs typeface="Times New Roman" pitchFamily="18" charset="0"/>
              </a:rPr>
              <a:t>55</a:t>
            </a:r>
          </a:p>
        </p:txBody>
      </p:sp>
      <p:sp>
        <p:nvSpPr>
          <p:cNvPr id="54" name="Oval 41"/>
          <p:cNvSpPr>
            <a:spLocks noChangeArrowheads="1"/>
          </p:cNvSpPr>
          <p:nvPr/>
        </p:nvSpPr>
        <p:spPr bwMode="auto">
          <a:xfrm>
            <a:off x="7818966" y="1524000"/>
            <a:ext cx="1172633" cy="990600"/>
          </a:xfrm>
          <a:prstGeom prst="ellipse">
            <a:avLst/>
          </a:prstGeom>
          <a:solidFill>
            <a:srgbClr val="3806C6"/>
          </a:solidFill>
          <a:ln w="57150">
            <a:solidFill>
              <a:srgbClr val="CC33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5" name="Text Box 42"/>
          <p:cNvSpPr txBox="1">
            <a:spLocks noChangeArrowheads="1"/>
          </p:cNvSpPr>
          <p:nvPr/>
        </p:nvSpPr>
        <p:spPr bwMode="auto">
          <a:xfrm>
            <a:off x="8112124" y="1676400"/>
            <a:ext cx="879475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US" sz="4000" b="1">
                <a:solidFill>
                  <a:srgbClr val="CC3300"/>
                </a:solidFill>
                <a:cs typeface="Times New Roman" pitchFamily="18" charset="0"/>
              </a:rPr>
              <a:t>54</a:t>
            </a:r>
          </a:p>
        </p:txBody>
      </p:sp>
      <p:sp>
        <p:nvSpPr>
          <p:cNvPr id="56" name="Oval 43"/>
          <p:cNvSpPr>
            <a:spLocks noChangeArrowheads="1"/>
          </p:cNvSpPr>
          <p:nvPr/>
        </p:nvSpPr>
        <p:spPr bwMode="auto">
          <a:xfrm>
            <a:off x="7818966" y="1524000"/>
            <a:ext cx="1172633" cy="990600"/>
          </a:xfrm>
          <a:prstGeom prst="ellipse">
            <a:avLst/>
          </a:prstGeom>
          <a:solidFill>
            <a:srgbClr val="3806C6"/>
          </a:solidFill>
          <a:ln w="57150">
            <a:solidFill>
              <a:srgbClr val="CC33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7" name="Text Box 44"/>
          <p:cNvSpPr txBox="1">
            <a:spLocks noChangeArrowheads="1"/>
          </p:cNvSpPr>
          <p:nvPr/>
        </p:nvSpPr>
        <p:spPr bwMode="auto">
          <a:xfrm>
            <a:off x="8112124" y="1676400"/>
            <a:ext cx="879475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US" sz="4000" b="1">
                <a:solidFill>
                  <a:srgbClr val="CC3300"/>
                </a:solidFill>
                <a:cs typeface="Times New Roman" pitchFamily="18" charset="0"/>
              </a:rPr>
              <a:t>53</a:t>
            </a:r>
          </a:p>
        </p:txBody>
      </p:sp>
      <p:sp>
        <p:nvSpPr>
          <p:cNvPr id="58" name="Oval 45"/>
          <p:cNvSpPr>
            <a:spLocks noChangeArrowheads="1"/>
          </p:cNvSpPr>
          <p:nvPr/>
        </p:nvSpPr>
        <p:spPr bwMode="auto">
          <a:xfrm>
            <a:off x="7818966" y="1524000"/>
            <a:ext cx="1172633" cy="990600"/>
          </a:xfrm>
          <a:prstGeom prst="ellipse">
            <a:avLst/>
          </a:prstGeom>
          <a:solidFill>
            <a:srgbClr val="3806C6"/>
          </a:solidFill>
          <a:ln w="57150">
            <a:solidFill>
              <a:srgbClr val="CC33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9" name="Text Box 46"/>
          <p:cNvSpPr txBox="1">
            <a:spLocks noChangeArrowheads="1"/>
          </p:cNvSpPr>
          <p:nvPr/>
        </p:nvSpPr>
        <p:spPr bwMode="auto">
          <a:xfrm>
            <a:off x="8112124" y="1676400"/>
            <a:ext cx="879475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US" sz="4000" b="1">
                <a:solidFill>
                  <a:srgbClr val="CC3300"/>
                </a:solidFill>
                <a:cs typeface="Times New Roman" pitchFamily="18" charset="0"/>
              </a:rPr>
              <a:t>52</a:t>
            </a:r>
          </a:p>
        </p:txBody>
      </p:sp>
      <p:sp>
        <p:nvSpPr>
          <p:cNvPr id="60" name="Oval 47"/>
          <p:cNvSpPr>
            <a:spLocks noChangeArrowheads="1"/>
          </p:cNvSpPr>
          <p:nvPr/>
        </p:nvSpPr>
        <p:spPr bwMode="auto">
          <a:xfrm>
            <a:off x="7818966" y="1524000"/>
            <a:ext cx="1172633" cy="990600"/>
          </a:xfrm>
          <a:prstGeom prst="ellipse">
            <a:avLst/>
          </a:prstGeom>
          <a:solidFill>
            <a:srgbClr val="3806C6"/>
          </a:solidFill>
          <a:ln w="57150">
            <a:solidFill>
              <a:srgbClr val="CC33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1" name="Text Box 48"/>
          <p:cNvSpPr txBox="1">
            <a:spLocks noChangeArrowheads="1"/>
          </p:cNvSpPr>
          <p:nvPr/>
        </p:nvSpPr>
        <p:spPr bwMode="auto">
          <a:xfrm>
            <a:off x="8112124" y="1676400"/>
            <a:ext cx="879475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US" sz="4000" b="1">
                <a:solidFill>
                  <a:srgbClr val="CC3300"/>
                </a:solidFill>
                <a:cs typeface="Times New Roman" pitchFamily="18" charset="0"/>
              </a:rPr>
              <a:t>51</a:t>
            </a:r>
          </a:p>
        </p:txBody>
      </p:sp>
      <p:sp>
        <p:nvSpPr>
          <p:cNvPr id="62" name="Oval 49"/>
          <p:cNvSpPr>
            <a:spLocks noChangeArrowheads="1"/>
          </p:cNvSpPr>
          <p:nvPr/>
        </p:nvSpPr>
        <p:spPr bwMode="auto">
          <a:xfrm>
            <a:off x="7818966" y="1524000"/>
            <a:ext cx="1172633" cy="990600"/>
          </a:xfrm>
          <a:prstGeom prst="ellipse">
            <a:avLst/>
          </a:prstGeom>
          <a:solidFill>
            <a:srgbClr val="3806C6"/>
          </a:solidFill>
          <a:ln w="57150">
            <a:solidFill>
              <a:srgbClr val="CC33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3" name="Text Box 50"/>
          <p:cNvSpPr txBox="1">
            <a:spLocks noChangeArrowheads="1"/>
          </p:cNvSpPr>
          <p:nvPr/>
        </p:nvSpPr>
        <p:spPr bwMode="auto">
          <a:xfrm>
            <a:off x="8112124" y="1676400"/>
            <a:ext cx="879475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US" sz="4000" b="1">
                <a:solidFill>
                  <a:srgbClr val="CC3300"/>
                </a:solidFill>
                <a:cs typeface="Times New Roman" pitchFamily="18" charset="0"/>
              </a:rPr>
              <a:t>50</a:t>
            </a:r>
          </a:p>
        </p:txBody>
      </p:sp>
      <p:sp>
        <p:nvSpPr>
          <p:cNvPr id="64" name="Oval 51"/>
          <p:cNvSpPr>
            <a:spLocks noChangeArrowheads="1"/>
          </p:cNvSpPr>
          <p:nvPr/>
        </p:nvSpPr>
        <p:spPr bwMode="auto">
          <a:xfrm>
            <a:off x="7818966" y="1524000"/>
            <a:ext cx="1172633" cy="990600"/>
          </a:xfrm>
          <a:prstGeom prst="ellipse">
            <a:avLst/>
          </a:prstGeom>
          <a:solidFill>
            <a:srgbClr val="3806C6"/>
          </a:solidFill>
          <a:ln w="57150">
            <a:solidFill>
              <a:srgbClr val="CC33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5" name="Text Box 52"/>
          <p:cNvSpPr txBox="1">
            <a:spLocks noChangeArrowheads="1"/>
          </p:cNvSpPr>
          <p:nvPr/>
        </p:nvSpPr>
        <p:spPr bwMode="auto">
          <a:xfrm>
            <a:off x="8112124" y="1676400"/>
            <a:ext cx="879475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US" sz="4000" b="1">
                <a:solidFill>
                  <a:srgbClr val="CC3300"/>
                </a:solidFill>
                <a:cs typeface="Times New Roman" pitchFamily="18" charset="0"/>
              </a:rPr>
              <a:t>49</a:t>
            </a:r>
          </a:p>
        </p:txBody>
      </p:sp>
      <p:sp>
        <p:nvSpPr>
          <p:cNvPr id="66" name="Oval 53"/>
          <p:cNvSpPr>
            <a:spLocks noChangeArrowheads="1"/>
          </p:cNvSpPr>
          <p:nvPr/>
        </p:nvSpPr>
        <p:spPr bwMode="auto">
          <a:xfrm>
            <a:off x="7818966" y="1524000"/>
            <a:ext cx="1172633" cy="990600"/>
          </a:xfrm>
          <a:prstGeom prst="ellipse">
            <a:avLst/>
          </a:prstGeom>
          <a:solidFill>
            <a:srgbClr val="3806C6"/>
          </a:solidFill>
          <a:ln w="57150">
            <a:solidFill>
              <a:srgbClr val="CC33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7" name="Text Box 54"/>
          <p:cNvSpPr txBox="1">
            <a:spLocks noChangeArrowheads="1"/>
          </p:cNvSpPr>
          <p:nvPr/>
        </p:nvSpPr>
        <p:spPr bwMode="auto">
          <a:xfrm>
            <a:off x="8112124" y="1676400"/>
            <a:ext cx="879475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US" sz="4000" b="1">
                <a:solidFill>
                  <a:srgbClr val="CC3300"/>
                </a:solidFill>
                <a:cs typeface="Times New Roman" pitchFamily="18" charset="0"/>
              </a:rPr>
              <a:t>48</a:t>
            </a:r>
          </a:p>
        </p:txBody>
      </p:sp>
      <p:sp>
        <p:nvSpPr>
          <p:cNvPr id="68" name="Oval 55"/>
          <p:cNvSpPr>
            <a:spLocks noChangeArrowheads="1"/>
          </p:cNvSpPr>
          <p:nvPr/>
        </p:nvSpPr>
        <p:spPr bwMode="auto">
          <a:xfrm>
            <a:off x="7818966" y="1524000"/>
            <a:ext cx="1172633" cy="990600"/>
          </a:xfrm>
          <a:prstGeom prst="ellipse">
            <a:avLst/>
          </a:prstGeom>
          <a:solidFill>
            <a:srgbClr val="3806C6"/>
          </a:solidFill>
          <a:ln w="57150">
            <a:solidFill>
              <a:srgbClr val="CC33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9" name="Text Box 56"/>
          <p:cNvSpPr txBox="1">
            <a:spLocks noChangeArrowheads="1"/>
          </p:cNvSpPr>
          <p:nvPr/>
        </p:nvSpPr>
        <p:spPr bwMode="auto">
          <a:xfrm>
            <a:off x="8112124" y="1676400"/>
            <a:ext cx="879475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US" sz="4000" b="1">
                <a:solidFill>
                  <a:srgbClr val="CC3300"/>
                </a:solidFill>
                <a:cs typeface="Times New Roman" pitchFamily="18" charset="0"/>
              </a:rPr>
              <a:t>47</a:t>
            </a:r>
          </a:p>
        </p:txBody>
      </p:sp>
      <p:sp>
        <p:nvSpPr>
          <p:cNvPr id="70" name="Oval 57"/>
          <p:cNvSpPr>
            <a:spLocks noChangeArrowheads="1"/>
          </p:cNvSpPr>
          <p:nvPr/>
        </p:nvSpPr>
        <p:spPr bwMode="auto">
          <a:xfrm>
            <a:off x="7818966" y="1524000"/>
            <a:ext cx="1172633" cy="990600"/>
          </a:xfrm>
          <a:prstGeom prst="ellipse">
            <a:avLst/>
          </a:prstGeom>
          <a:solidFill>
            <a:srgbClr val="3806C6"/>
          </a:solidFill>
          <a:ln w="57150">
            <a:solidFill>
              <a:srgbClr val="CC33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1" name="Text Box 58"/>
          <p:cNvSpPr txBox="1">
            <a:spLocks noChangeArrowheads="1"/>
          </p:cNvSpPr>
          <p:nvPr/>
        </p:nvSpPr>
        <p:spPr bwMode="auto">
          <a:xfrm>
            <a:off x="8112124" y="1676400"/>
            <a:ext cx="879475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US" sz="4000" b="1">
                <a:solidFill>
                  <a:srgbClr val="CC3300"/>
                </a:solidFill>
                <a:cs typeface="Times New Roman" pitchFamily="18" charset="0"/>
              </a:rPr>
              <a:t>46</a:t>
            </a:r>
          </a:p>
        </p:txBody>
      </p:sp>
      <p:sp>
        <p:nvSpPr>
          <p:cNvPr id="72" name="Oval 59"/>
          <p:cNvSpPr>
            <a:spLocks noChangeArrowheads="1"/>
          </p:cNvSpPr>
          <p:nvPr/>
        </p:nvSpPr>
        <p:spPr bwMode="auto">
          <a:xfrm>
            <a:off x="7818966" y="1524000"/>
            <a:ext cx="1172633" cy="990600"/>
          </a:xfrm>
          <a:prstGeom prst="ellipse">
            <a:avLst/>
          </a:prstGeom>
          <a:solidFill>
            <a:srgbClr val="3806C6"/>
          </a:solidFill>
          <a:ln w="57150">
            <a:solidFill>
              <a:srgbClr val="CC33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3" name="Text Box 60"/>
          <p:cNvSpPr txBox="1">
            <a:spLocks noChangeArrowheads="1"/>
          </p:cNvSpPr>
          <p:nvPr/>
        </p:nvSpPr>
        <p:spPr bwMode="auto">
          <a:xfrm>
            <a:off x="8112124" y="1676400"/>
            <a:ext cx="879475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US" sz="4000" b="1">
                <a:solidFill>
                  <a:srgbClr val="CC3300"/>
                </a:solidFill>
                <a:cs typeface="Times New Roman" pitchFamily="18" charset="0"/>
              </a:rPr>
              <a:t>45</a:t>
            </a:r>
          </a:p>
        </p:txBody>
      </p:sp>
      <p:sp>
        <p:nvSpPr>
          <p:cNvPr id="74" name="Oval 61"/>
          <p:cNvSpPr>
            <a:spLocks noChangeArrowheads="1"/>
          </p:cNvSpPr>
          <p:nvPr/>
        </p:nvSpPr>
        <p:spPr bwMode="auto">
          <a:xfrm>
            <a:off x="7818966" y="1524000"/>
            <a:ext cx="1172633" cy="990600"/>
          </a:xfrm>
          <a:prstGeom prst="ellipse">
            <a:avLst/>
          </a:prstGeom>
          <a:solidFill>
            <a:srgbClr val="3806C6"/>
          </a:solidFill>
          <a:ln w="57150">
            <a:solidFill>
              <a:srgbClr val="CC33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5" name="Text Box 62"/>
          <p:cNvSpPr txBox="1">
            <a:spLocks noChangeArrowheads="1"/>
          </p:cNvSpPr>
          <p:nvPr/>
        </p:nvSpPr>
        <p:spPr bwMode="auto">
          <a:xfrm>
            <a:off x="8112124" y="1676400"/>
            <a:ext cx="879475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US" sz="4000" b="1">
                <a:solidFill>
                  <a:srgbClr val="CC3300"/>
                </a:solidFill>
                <a:cs typeface="Times New Roman" pitchFamily="18" charset="0"/>
              </a:rPr>
              <a:t>44</a:t>
            </a:r>
          </a:p>
        </p:txBody>
      </p:sp>
      <p:sp>
        <p:nvSpPr>
          <p:cNvPr id="76" name="Oval 63"/>
          <p:cNvSpPr>
            <a:spLocks noChangeArrowheads="1"/>
          </p:cNvSpPr>
          <p:nvPr/>
        </p:nvSpPr>
        <p:spPr bwMode="auto">
          <a:xfrm>
            <a:off x="7818966" y="1524000"/>
            <a:ext cx="1172633" cy="990600"/>
          </a:xfrm>
          <a:prstGeom prst="ellipse">
            <a:avLst/>
          </a:prstGeom>
          <a:solidFill>
            <a:srgbClr val="3806C6"/>
          </a:solidFill>
          <a:ln w="57150">
            <a:solidFill>
              <a:srgbClr val="CC33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7" name="Text Box 64"/>
          <p:cNvSpPr txBox="1">
            <a:spLocks noChangeArrowheads="1"/>
          </p:cNvSpPr>
          <p:nvPr/>
        </p:nvSpPr>
        <p:spPr bwMode="auto">
          <a:xfrm>
            <a:off x="8112124" y="1676400"/>
            <a:ext cx="879475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US" sz="4000" b="1">
                <a:solidFill>
                  <a:srgbClr val="CC3300"/>
                </a:solidFill>
                <a:cs typeface="Times New Roman" pitchFamily="18" charset="0"/>
              </a:rPr>
              <a:t>43</a:t>
            </a:r>
          </a:p>
        </p:txBody>
      </p:sp>
      <p:sp>
        <p:nvSpPr>
          <p:cNvPr id="78" name="Oval 65"/>
          <p:cNvSpPr>
            <a:spLocks noChangeArrowheads="1"/>
          </p:cNvSpPr>
          <p:nvPr/>
        </p:nvSpPr>
        <p:spPr bwMode="auto">
          <a:xfrm>
            <a:off x="7818966" y="1524000"/>
            <a:ext cx="1172633" cy="990600"/>
          </a:xfrm>
          <a:prstGeom prst="ellipse">
            <a:avLst/>
          </a:prstGeom>
          <a:solidFill>
            <a:srgbClr val="3806C6"/>
          </a:solidFill>
          <a:ln w="57150">
            <a:solidFill>
              <a:srgbClr val="CC33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9" name="Text Box 66"/>
          <p:cNvSpPr txBox="1">
            <a:spLocks noChangeArrowheads="1"/>
          </p:cNvSpPr>
          <p:nvPr/>
        </p:nvSpPr>
        <p:spPr bwMode="auto">
          <a:xfrm>
            <a:off x="8112124" y="1676400"/>
            <a:ext cx="879475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US" sz="4000" b="1">
                <a:solidFill>
                  <a:srgbClr val="CC3300"/>
                </a:solidFill>
                <a:cs typeface="Times New Roman" pitchFamily="18" charset="0"/>
              </a:rPr>
              <a:t>42</a:t>
            </a:r>
          </a:p>
        </p:txBody>
      </p:sp>
      <p:sp>
        <p:nvSpPr>
          <p:cNvPr id="80" name="Oval 67"/>
          <p:cNvSpPr>
            <a:spLocks noChangeArrowheads="1"/>
          </p:cNvSpPr>
          <p:nvPr/>
        </p:nvSpPr>
        <p:spPr bwMode="auto">
          <a:xfrm>
            <a:off x="7818966" y="1524000"/>
            <a:ext cx="1172633" cy="990600"/>
          </a:xfrm>
          <a:prstGeom prst="ellipse">
            <a:avLst/>
          </a:prstGeom>
          <a:solidFill>
            <a:srgbClr val="3806C6"/>
          </a:solidFill>
          <a:ln w="57150">
            <a:solidFill>
              <a:srgbClr val="CC33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1" name="Text Box 68"/>
          <p:cNvSpPr txBox="1">
            <a:spLocks noChangeArrowheads="1"/>
          </p:cNvSpPr>
          <p:nvPr/>
        </p:nvSpPr>
        <p:spPr bwMode="auto">
          <a:xfrm>
            <a:off x="8112124" y="1676400"/>
            <a:ext cx="879475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US" sz="4000" b="1">
                <a:solidFill>
                  <a:srgbClr val="CC3300"/>
                </a:solidFill>
                <a:cs typeface="Times New Roman" pitchFamily="18" charset="0"/>
              </a:rPr>
              <a:t>41</a:t>
            </a:r>
          </a:p>
        </p:txBody>
      </p:sp>
      <p:sp>
        <p:nvSpPr>
          <p:cNvPr id="82" name="Oval 69"/>
          <p:cNvSpPr>
            <a:spLocks noChangeArrowheads="1"/>
          </p:cNvSpPr>
          <p:nvPr/>
        </p:nvSpPr>
        <p:spPr bwMode="auto">
          <a:xfrm>
            <a:off x="7818966" y="1524000"/>
            <a:ext cx="1172633" cy="990600"/>
          </a:xfrm>
          <a:prstGeom prst="ellipse">
            <a:avLst/>
          </a:prstGeom>
          <a:solidFill>
            <a:srgbClr val="3806C6"/>
          </a:solidFill>
          <a:ln w="57150">
            <a:solidFill>
              <a:srgbClr val="CC33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3" name="Text Box 70"/>
          <p:cNvSpPr txBox="1">
            <a:spLocks noChangeArrowheads="1"/>
          </p:cNvSpPr>
          <p:nvPr/>
        </p:nvSpPr>
        <p:spPr bwMode="auto">
          <a:xfrm>
            <a:off x="8112124" y="1676400"/>
            <a:ext cx="879475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US" sz="4000" b="1">
                <a:solidFill>
                  <a:srgbClr val="CC3300"/>
                </a:solidFill>
                <a:cs typeface="Times New Roman" pitchFamily="18" charset="0"/>
              </a:rPr>
              <a:t>40</a:t>
            </a:r>
          </a:p>
        </p:txBody>
      </p:sp>
      <p:sp>
        <p:nvSpPr>
          <p:cNvPr id="84" name="Oval 71"/>
          <p:cNvSpPr>
            <a:spLocks noChangeArrowheads="1"/>
          </p:cNvSpPr>
          <p:nvPr/>
        </p:nvSpPr>
        <p:spPr bwMode="auto">
          <a:xfrm>
            <a:off x="7818966" y="1524000"/>
            <a:ext cx="1172633" cy="990600"/>
          </a:xfrm>
          <a:prstGeom prst="ellipse">
            <a:avLst/>
          </a:prstGeom>
          <a:solidFill>
            <a:srgbClr val="3806C6"/>
          </a:solidFill>
          <a:ln w="57150">
            <a:solidFill>
              <a:srgbClr val="CC33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5" name="Text Box 72"/>
          <p:cNvSpPr txBox="1">
            <a:spLocks noChangeArrowheads="1"/>
          </p:cNvSpPr>
          <p:nvPr/>
        </p:nvSpPr>
        <p:spPr bwMode="auto">
          <a:xfrm>
            <a:off x="8112124" y="1676400"/>
            <a:ext cx="879475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US" sz="4000" b="1">
                <a:solidFill>
                  <a:srgbClr val="CC3300"/>
                </a:solidFill>
                <a:cs typeface="Times New Roman" pitchFamily="18" charset="0"/>
              </a:rPr>
              <a:t>39</a:t>
            </a:r>
          </a:p>
        </p:txBody>
      </p:sp>
      <p:sp>
        <p:nvSpPr>
          <p:cNvPr id="86" name="Oval 73"/>
          <p:cNvSpPr>
            <a:spLocks noChangeArrowheads="1"/>
          </p:cNvSpPr>
          <p:nvPr/>
        </p:nvSpPr>
        <p:spPr bwMode="auto">
          <a:xfrm>
            <a:off x="7818966" y="1524000"/>
            <a:ext cx="1172633" cy="990600"/>
          </a:xfrm>
          <a:prstGeom prst="ellipse">
            <a:avLst/>
          </a:prstGeom>
          <a:solidFill>
            <a:srgbClr val="3806C6"/>
          </a:solidFill>
          <a:ln w="57150">
            <a:solidFill>
              <a:srgbClr val="CC33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7" name="Text Box 74"/>
          <p:cNvSpPr txBox="1">
            <a:spLocks noChangeArrowheads="1"/>
          </p:cNvSpPr>
          <p:nvPr/>
        </p:nvSpPr>
        <p:spPr bwMode="auto">
          <a:xfrm>
            <a:off x="8112124" y="1676400"/>
            <a:ext cx="879475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US" sz="4000" b="1">
                <a:solidFill>
                  <a:srgbClr val="CC3300"/>
                </a:solidFill>
                <a:cs typeface="Times New Roman" pitchFamily="18" charset="0"/>
              </a:rPr>
              <a:t>38</a:t>
            </a:r>
          </a:p>
        </p:txBody>
      </p:sp>
      <p:sp>
        <p:nvSpPr>
          <p:cNvPr id="88" name="Oval 75"/>
          <p:cNvSpPr>
            <a:spLocks noChangeArrowheads="1"/>
          </p:cNvSpPr>
          <p:nvPr/>
        </p:nvSpPr>
        <p:spPr bwMode="auto">
          <a:xfrm>
            <a:off x="7818966" y="1524000"/>
            <a:ext cx="1172633" cy="990600"/>
          </a:xfrm>
          <a:prstGeom prst="ellipse">
            <a:avLst/>
          </a:prstGeom>
          <a:solidFill>
            <a:srgbClr val="3806C6"/>
          </a:solidFill>
          <a:ln w="57150">
            <a:solidFill>
              <a:srgbClr val="CC33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9" name="Text Box 76"/>
          <p:cNvSpPr txBox="1">
            <a:spLocks noChangeArrowheads="1"/>
          </p:cNvSpPr>
          <p:nvPr/>
        </p:nvSpPr>
        <p:spPr bwMode="auto">
          <a:xfrm>
            <a:off x="8112124" y="1676400"/>
            <a:ext cx="879475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US" sz="4000" b="1">
                <a:solidFill>
                  <a:srgbClr val="CC3300"/>
                </a:solidFill>
                <a:cs typeface="Times New Roman" pitchFamily="18" charset="0"/>
              </a:rPr>
              <a:t>37</a:t>
            </a:r>
          </a:p>
        </p:txBody>
      </p:sp>
      <p:sp>
        <p:nvSpPr>
          <p:cNvPr id="90" name="Oval 77"/>
          <p:cNvSpPr>
            <a:spLocks noChangeArrowheads="1"/>
          </p:cNvSpPr>
          <p:nvPr/>
        </p:nvSpPr>
        <p:spPr bwMode="auto">
          <a:xfrm>
            <a:off x="7818966" y="1524000"/>
            <a:ext cx="1172633" cy="990600"/>
          </a:xfrm>
          <a:prstGeom prst="ellipse">
            <a:avLst/>
          </a:prstGeom>
          <a:solidFill>
            <a:srgbClr val="3806C6"/>
          </a:solidFill>
          <a:ln w="57150">
            <a:solidFill>
              <a:srgbClr val="CC33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1" name="Text Box 78"/>
          <p:cNvSpPr txBox="1">
            <a:spLocks noChangeArrowheads="1"/>
          </p:cNvSpPr>
          <p:nvPr/>
        </p:nvSpPr>
        <p:spPr bwMode="auto">
          <a:xfrm>
            <a:off x="8112124" y="1676400"/>
            <a:ext cx="879475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US" sz="4000" b="1">
                <a:solidFill>
                  <a:srgbClr val="CC3300"/>
                </a:solidFill>
                <a:cs typeface="Times New Roman" pitchFamily="18" charset="0"/>
              </a:rPr>
              <a:t>36</a:t>
            </a:r>
          </a:p>
        </p:txBody>
      </p:sp>
      <p:sp>
        <p:nvSpPr>
          <p:cNvPr id="92" name="Oval 79"/>
          <p:cNvSpPr>
            <a:spLocks noChangeArrowheads="1"/>
          </p:cNvSpPr>
          <p:nvPr/>
        </p:nvSpPr>
        <p:spPr bwMode="auto">
          <a:xfrm>
            <a:off x="7818966" y="1524000"/>
            <a:ext cx="1172633" cy="990600"/>
          </a:xfrm>
          <a:prstGeom prst="ellipse">
            <a:avLst/>
          </a:prstGeom>
          <a:solidFill>
            <a:srgbClr val="3806C6"/>
          </a:solidFill>
          <a:ln w="57150">
            <a:solidFill>
              <a:srgbClr val="CC33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3" name="Text Box 80"/>
          <p:cNvSpPr txBox="1">
            <a:spLocks noChangeArrowheads="1"/>
          </p:cNvSpPr>
          <p:nvPr/>
        </p:nvSpPr>
        <p:spPr bwMode="auto">
          <a:xfrm>
            <a:off x="8112124" y="1676400"/>
            <a:ext cx="879475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US" sz="4000" b="1">
                <a:solidFill>
                  <a:srgbClr val="CC3300"/>
                </a:solidFill>
                <a:cs typeface="Times New Roman" pitchFamily="18" charset="0"/>
              </a:rPr>
              <a:t>35</a:t>
            </a:r>
          </a:p>
        </p:txBody>
      </p:sp>
      <p:sp>
        <p:nvSpPr>
          <p:cNvPr id="94" name="Oval 81"/>
          <p:cNvSpPr>
            <a:spLocks noChangeArrowheads="1"/>
          </p:cNvSpPr>
          <p:nvPr/>
        </p:nvSpPr>
        <p:spPr bwMode="auto">
          <a:xfrm>
            <a:off x="7818966" y="1524000"/>
            <a:ext cx="1172633" cy="990600"/>
          </a:xfrm>
          <a:prstGeom prst="ellipse">
            <a:avLst/>
          </a:prstGeom>
          <a:solidFill>
            <a:srgbClr val="3806C6"/>
          </a:solidFill>
          <a:ln w="57150">
            <a:solidFill>
              <a:srgbClr val="CC33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5" name="Text Box 82"/>
          <p:cNvSpPr txBox="1">
            <a:spLocks noChangeArrowheads="1"/>
          </p:cNvSpPr>
          <p:nvPr/>
        </p:nvSpPr>
        <p:spPr bwMode="auto">
          <a:xfrm>
            <a:off x="8112124" y="1676400"/>
            <a:ext cx="879475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US" sz="4000" b="1">
                <a:solidFill>
                  <a:srgbClr val="CC3300"/>
                </a:solidFill>
                <a:cs typeface="Times New Roman" pitchFamily="18" charset="0"/>
              </a:rPr>
              <a:t>34</a:t>
            </a:r>
          </a:p>
        </p:txBody>
      </p:sp>
      <p:sp>
        <p:nvSpPr>
          <p:cNvPr id="96" name="Oval 83"/>
          <p:cNvSpPr>
            <a:spLocks noChangeArrowheads="1"/>
          </p:cNvSpPr>
          <p:nvPr/>
        </p:nvSpPr>
        <p:spPr bwMode="auto">
          <a:xfrm>
            <a:off x="7818966" y="1524000"/>
            <a:ext cx="1172633" cy="990600"/>
          </a:xfrm>
          <a:prstGeom prst="ellipse">
            <a:avLst/>
          </a:prstGeom>
          <a:solidFill>
            <a:srgbClr val="3806C6"/>
          </a:solidFill>
          <a:ln w="57150">
            <a:solidFill>
              <a:srgbClr val="CC33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7" name="Text Box 84"/>
          <p:cNvSpPr txBox="1">
            <a:spLocks noChangeArrowheads="1"/>
          </p:cNvSpPr>
          <p:nvPr/>
        </p:nvSpPr>
        <p:spPr bwMode="auto">
          <a:xfrm>
            <a:off x="8112124" y="1676400"/>
            <a:ext cx="879475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US" sz="4000" b="1">
                <a:solidFill>
                  <a:srgbClr val="CC3300"/>
                </a:solidFill>
                <a:cs typeface="Times New Roman" pitchFamily="18" charset="0"/>
              </a:rPr>
              <a:t>33</a:t>
            </a:r>
          </a:p>
        </p:txBody>
      </p:sp>
      <p:sp>
        <p:nvSpPr>
          <p:cNvPr id="98" name="Oval 85"/>
          <p:cNvSpPr>
            <a:spLocks noChangeArrowheads="1"/>
          </p:cNvSpPr>
          <p:nvPr/>
        </p:nvSpPr>
        <p:spPr bwMode="auto">
          <a:xfrm>
            <a:off x="7818966" y="1524000"/>
            <a:ext cx="1172633" cy="990600"/>
          </a:xfrm>
          <a:prstGeom prst="ellipse">
            <a:avLst/>
          </a:prstGeom>
          <a:solidFill>
            <a:srgbClr val="3806C6"/>
          </a:solidFill>
          <a:ln w="57150">
            <a:solidFill>
              <a:srgbClr val="CC33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9" name="Text Box 86"/>
          <p:cNvSpPr txBox="1">
            <a:spLocks noChangeArrowheads="1"/>
          </p:cNvSpPr>
          <p:nvPr/>
        </p:nvSpPr>
        <p:spPr bwMode="auto">
          <a:xfrm>
            <a:off x="8112124" y="1676400"/>
            <a:ext cx="879475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US" sz="4000" b="1">
                <a:solidFill>
                  <a:srgbClr val="CC3300"/>
                </a:solidFill>
                <a:cs typeface="Times New Roman" pitchFamily="18" charset="0"/>
              </a:rPr>
              <a:t>32</a:t>
            </a:r>
          </a:p>
        </p:txBody>
      </p:sp>
      <p:sp>
        <p:nvSpPr>
          <p:cNvPr id="100" name="Oval 87"/>
          <p:cNvSpPr>
            <a:spLocks noChangeArrowheads="1"/>
          </p:cNvSpPr>
          <p:nvPr/>
        </p:nvSpPr>
        <p:spPr bwMode="auto">
          <a:xfrm>
            <a:off x="7818966" y="1524000"/>
            <a:ext cx="1172633" cy="990600"/>
          </a:xfrm>
          <a:prstGeom prst="ellipse">
            <a:avLst/>
          </a:prstGeom>
          <a:solidFill>
            <a:srgbClr val="3806C6"/>
          </a:solidFill>
          <a:ln w="57150">
            <a:solidFill>
              <a:srgbClr val="CC33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1" name="Text Box 88"/>
          <p:cNvSpPr txBox="1">
            <a:spLocks noChangeArrowheads="1"/>
          </p:cNvSpPr>
          <p:nvPr/>
        </p:nvSpPr>
        <p:spPr bwMode="auto">
          <a:xfrm>
            <a:off x="8112124" y="1676400"/>
            <a:ext cx="879475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US" sz="4000" b="1">
                <a:solidFill>
                  <a:srgbClr val="CC3300"/>
                </a:solidFill>
                <a:cs typeface="Times New Roman" pitchFamily="18" charset="0"/>
              </a:rPr>
              <a:t>31</a:t>
            </a:r>
          </a:p>
        </p:txBody>
      </p:sp>
      <p:sp>
        <p:nvSpPr>
          <p:cNvPr id="102" name="Oval 89"/>
          <p:cNvSpPr>
            <a:spLocks noChangeArrowheads="1"/>
          </p:cNvSpPr>
          <p:nvPr/>
        </p:nvSpPr>
        <p:spPr bwMode="auto">
          <a:xfrm>
            <a:off x="7818966" y="1524000"/>
            <a:ext cx="1172633" cy="990600"/>
          </a:xfrm>
          <a:prstGeom prst="ellipse">
            <a:avLst/>
          </a:prstGeom>
          <a:solidFill>
            <a:srgbClr val="3806C6"/>
          </a:solidFill>
          <a:ln w="57150">
            <a:solidFill>
              <a:srgbClr val="CC33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3" name="Text Box 90"/>
          <p:cNvSpPr txBox="1">
            <a:spLocks noChangeArrowheads="1"/>
          </p:cNvSpPr>
          <p:nvPr/>
        </p:nvSpPr>
        <p:spPr bwMode="auto">
          <a:xfrm>
            <a:off x="8112124" y="1676400"/>
            <a:ext cx="879475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US" sz="4000" b="1">
                <a:solidFill>
                  <a:srgbClr val="CC3300"/>
                </a:solidFill>
                <a:cs typeface="Times New Roman" pitchFamily="18" charset="0"/>
              </a:rPr>
              <a:t>30</a:t>
            </a:r>
          </a:p>
        </p:txBody>
      </p:sp>
      <p:sp>
        <p:nvSpPr>
          <p:cNvPr id="104" name="Oval 91"/>
          <p:cNvSpPr>
            <a:spLocks noChangeArrowheads="1"/>
          </p:cNvSpPr>
          <p:nvPr/>
        </p:nvSpPr>
        <p:spPr bwMode="auto">
          <a:xfrm>
            <a:off x="7818966" y="1524000"/>
            <a:ext cx="1172633" cy="990600"/>
          </a:xfrm>
          <a:prstGeom prst="ellipse">
            <a:avLst/>
          </a:prstGeom>
          <a:solidFill>
            <a:srgbClr val="3806C6"/>
          </a:solidFill>
          <a:ln w="57150">
            <a:solidFill>
              <a:srgbClr val="CC33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5" name="Text Box 92"/>
          <p:cNvSpPr txBox="1">
            <a:spLocks noChangeArrowheads="1"/>
          </p:cNvSpPr>
          <p:nvPr/>
        </p:nvSpPr>
        <p:spPr bwMode="auto">
          <a:xfrm>
            <a:off x="8112124" y="1676400"/>
            <a:ext cx="879475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US" sz="4000" b="1">
                <a:solidFill>
                  <a:srgbClr val="CC3300"/>
                </a:solidFill>
                <a:cs typeface="Times New Roman" pitchFamily="18" charset="0"/>
              </a:rPr>
              <a:t>29</a:t>
            </a:r>
          </a:p>
        </p:txBody>
      </p:sp>
      <p:sp>
        <p:nvSpPr>
          <p:cNvPr id="106" name="Oval 93"/>
          <p:cNvSpPr>
            <a:spLocks noChangeArrowheads="1"/>
          </p:cNvSpPr>
          <p:nvPr/>
        </p:nvSpPr>
        <p:spPr bwMode="auto">
          <a:xfrm>
            <a:off x="7818966" y="1524000"/>
            <a:ext cx="1172633" cy="990600"/>
          </a:xfrm>
          <a:prstGeom prst="ellipse">
            <a:avLst/>
          </a:prstGeom>
          <a:solidFill>
            <a:srgbClr val="3806C6"/>
          </a:solidFill>
          <a:ln w="57150">
            <a:solidFill>
              <a:srgbClr val="CC33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7" name="Text Box 94"/>
          <p:cNvSpPr txBox="1">
            <a:spLocks noChangeArrowheads="1"/>
          </p:cNvSpPr>
          <p:nvPr/>
        </p:nvSpPr>
        <p:spPr bwMode="auto">
          <a:xfrm>
            <a:off x="8112124" y="1676400"/>
            <a:ext cx="879475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US" sz="4000" b="1">
                <a:solidFill>
                  <a:srgbClr val="CC3300"/>
                </a:solidFill>
                <a:cs typeface="Times New Roman" pitchFamily="18" charset="0"/>
              </a:rPr>
              <a:t>28</a:t>
            </a:r>
          </a:p>
        </p:txBody>
      </p:sp>
      <p:sp>
        <p:nvSpPr>
          <p:cNvPr id="108" name="Oval 95"/>
          <p:cNvSpPr>
            <a:spLocks noChangeArrowheads="1"/>
          </p:cNvSpPr>
          <p:nvPr/>
        </p:nvSpPr>
        <p:spPr bwMode="auto">
          <a:xfrm>
            <a:off x="7818966" y="1524000"/>
            <a:ext cx="1172633" cy="990600"/>
          </a:xfrm>
          <a:prstGeom prst="ellipse">
            <a:avLst/>
          </a:prstGeom>
          <a:solidFill>
            <a:srgbClr val="3806C6"/>
          </a:solidFill>
          <a:ln w="57150">
            <a:solidFill>
              <a:srgbClr val="CC33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9" name="Text Box 96"/>
          <p:cNvSpPr txBox="1">
            <a:spLocks noChangeArrowheads="1"/>
          </p:cNvSpPr>
          <p:nvPr/>
        </p:nvSpPr>
        <p:spPr bwMode="auto">
          <a:xfrm>
            <a:off x="8112124" y="1676400"/>
            <a:ext cx="879475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US" sz="4000" b="1">
                <a:solidFill>
                  <a:srgbClr val="CC3300"/>
                </a:solidFill>
                <a:cs typeface="Times New Roman" pitchFamily="18" charset="0"/>
              </a:rPr>
              <a:t>27</a:t>
            </a:r>
          </a:p>
        </p:txBody>
      </p:sp>
      <p:sp>
        <p:nvSpPr>
          <p:cNvPr id="110" name="Oval 97"/>
          <p:cNvSpPr>
            <a:spLocks noChangeArrowheads="1"/>
          </p:cNvSpPr>
          <p:nvPr/>
        </p:nvSpPr>
        <p:spPr bwMode="auto">
          <a:xfrm>
            <a:off x="7818966" y="1524000"/>
            <a:ext cx="1172633" cy="990600"/>
          </a:xfrm>
          <a:prstGeom prst="ellipse">
            <a:avLst/>
          </a:prstGeom>
          <a:solidFill>
            <a:srgbClr val="3806C6"/>
          </a:solidFill>
          <a:ln w="57150">
            <a:solidFill>
              <a:srgbClr val="CC33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1" name="Text Box 98"/>
          <p:cNvSpPr txBox="1">
            <a:spLocks noChangeArrowheads="1"/>
          </p:cNvSpPr>
          <p:nvPr/>
        </p:nvSpPr>
        <p:spPr bwMode="auto">
          <a:xfrm>
            <a:off x="8112124" y="1676400"/>
            <a:ext cx="879475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US" sz="4000" b="1">
                <a:solidFill>
                  <a:srgbClr val="CC3300"/>
                </a:solidFill>
                <a:cs typeface="Times New Roman" pitchFamily="18" charset="0"/>
              </a:rPr>
              <a:t>26</a:t>
            </a:r>
          </a:p>
        </p:txBody>
      </p:sp>
      <p:sp>
        <p:nvSpPr>
          <p:cNvPr id="112" name="Oval 99"/>
          <p:cNvSpPr>
            <a:spLocks noChangeArrowheads="1"/>
          </p:cNvSpPr>
          <p:nvPr/>
        </p:nvSpPr>
        <p:spPr bwMode="auto">
          <a:xfrm>
            <a:off x="7818966" y="1524000"/>
            <a:ext cx="1172633" cy="990600"/>
          </a:xfrm>
          <a:prstGeom prst="ellipse">
            <a:avLst/>
          </a:prstGeom>
          <a:solidFill>
            <a:srgbClr val="3806C6"/>
          </a:solidFill>
          <a:ln w="57150">
            <a:solidFill>
              <a:srgbClr val="CC33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3" name="Text Box 100"/>
          <p:cNvSpPr txBox="1">
            <a:spLocks noChangeArrowheads="1"/>
          </p:cNvSpPr>
          <p:nvPr/>
        </p:nvSpPr>
        <p:spPr bwMode="auto">
          <a:xfrm>
            <a:off x="8112124" y="1676400"/>
            <a:ext cx="879475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US" sz="4000" b="1">
                <a:solidFill>
                  <a:srgbClr val="CC3300"/>
                </a:solidFill>
                <a:cs typeface="Times New Roman" pitchFamily="18" charset="0"/>
              </a:rPr>
              <a:t>25</a:t>
            </a:r>
          </a:p>
        </p:txBody>
      </p:sp>
      <p:sp>
        <p:nvSpPr>
          <p:cNvPr id="114" name="Oval 101"/>
          <p:cNvSpPr>
            <a:spLocks noChangeArrowheads="1"/>
          </p:cNvSpPr>
          <p:nvPr/>
        </p:nvSpPr>
        <p:spPr bwMode="auto">
          <a:xfrm>
            <a:off x="7818966" y="1524000"/>
            <a:ext cx="1172633" cy="990600"/>
          </a:xfrm>
          <a:prstGeom prst="ellipse">
            <a:avLst/>
          </a:prstGeom>
          <a:solidFill>
            <a:srgbClr val="3806C6"/>
          </a:solidFill>
          <a:ln w="57150">
            <a:solidFill>
              <a:srgbClr val="CC33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5" name="Text Box 102"/>
          <p:cNvSpPr txBox="1">
            <a:spLocks noChangeArrowheads="1"/>
          </p:cNvSpPr>
          <p:nvPr/>
        </p:nvSpPr>
        <p:spPr bwMode="auto">
          <a:xfrm>
            <a:off x="8112124" y="1676400"/>
            <a:ext cx="879475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US" sz="4000" b="1">
                <a:solidFill>
                  <a:srgbClr val="CC3300"/>
                </a:solidFill>
                <a:cs typeface="Times New Roman" pitchFamily="18" charset="0"/>
              </a:rPr>
              <a:t>24</a:t>
            </a:r>
          </a:p>
        </p:txBody>
      </p:sp>
      <p:sp>
        <p:nvSpPr>
          <p:cNvPr id="116" name="Oval 103"/>
          <p:cNvSpPr>
            <a:spLocks noChangeArrowheads="1"/>
          </p:cNvSpPr>
          <p:nvPr/>
        </p:nvSpPr>
        <p:spPr bwMode="auto">
          <a:xfrm>
            <a:off x="7818966" y="1524000"/>
            <a:ext cx="1172633" cy="990600"/>
          </a:xfrm>
          <a:prstGeom prst="ellipse">
            <a:avLst/>
          </a:prstGeom>
          <a:solidFill>
            <a:srgbClr val="3806C6"/>
          </a:solidFill>
          <a:ln w="57150">
            <a:solidFill>
              <a:srgbClr val="CC33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7" name="Text Box 104"/>
          <p:cNvSpPr txBox="1">
            <a:spLocks noChangeArrowheads="1"/>
          </p:cNvSpPr>
          <p:nvPr/>
        </p:nvSpPr>
        <p:spPr bwMode="auto">
          <a:xfrm>
            <a:off x="8112124" y="1676400"/>
            <a:ext cx="879475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US" sz="4000" b="1">
                <a:solidFill>
                  <a:srgbClr val="CC3300"/>
                </a:solidFill>
                <a:cs typeface="Times New Roman" pitchFamily="18" charset="0"/>
              </a:rPr>
              <a:t>23</a:t>
            </a:r>
          </a:p>
        </p:txBody>
      </p:sp>
      <p:sp>
        <p:nvSpPr>
          <p:cNvPr id="118" name="Oval 105"/>
          <p:cNvSpPr>
            <a:spLocks noChangeArrowheads="1"/>
          </p:cNvSpPr>
          <p:nvPr/>
        </p:nvSpPr>
        <p:spPr bwMode="auto">
          <a:xfrm>
            <a:off x="7818966" y="1524000"/>
            <a:ext cx="1172633" cy="990600"/>
          </a:xfrm>
          <a:prstGeom prst="ellipse">
            <a:avLst/>
          </a:prstGeom>
          <a:solidFill>
            <a:srgbClr val="3806C6"/>
          </a:solidFill>
          <a:ln w="57150">
            <a:solidFill>
              <a:srgbClr val="CC33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9" name="Text Box 106"/>
          <p:cNvSpPr txBox="1">
            <a:spLocks noChangeArrowheads="1"/>
          </p:cNvSpPr>
          <p:nvPr/>
        </p:nvSpPr>
        <p:spPr bwMode="auto">
          <a:xfrm>
            <a:off x="8112124" y="1676400"/>
            <a:ext cx="879475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US" sz="4000" b="1">
                <a:solidFill>
                  <a:srgbClr val="CC3300"/>
                </a:solidFill>
                <a:cs typeface="Times New Roman" pitchFamily="18" charset="0"/>
              </a:rPr>
              <a:t>22</a:t>
            </a:r>
          </a:p>
        </p:txBody>
      </p:sp>
      <p:sp>
        <p:nvSpPr>
          <p:cNvPr id="120" name="Oval 107"/>
          <p:cNvSpPr>
            <a:spLocks noChangeArrowheads="1"/>
          </p:cNvSpPr>
          <p:nvPr/>
        </p:nvSpPr>
        <p:spPr bwMode="auto">
          <a:xfrm>
            <a:off x="7818966" y="1524000"/>
            <a:ext cx="1172633" cy="990600"/>
          </a:xfrm>
          <a:prstGeom prst="ellipse">
            <a:avLst/>
          </a:prstGeom>
          <a:solidFill>
            <a:srgbClr val="3806C6"/>
          </a:solidFill>
          <a:ln w="57150">
            <a:solidFill>
              <a:srgbClr val="CC33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1" name="Text Box 108"/>
          <p:cNvSpPr txBox="1">
            <a:spLocks noChangeArrowheads="1"/>
          </p:cNvSpPr>
          <p:nvPr/>
        </p:nvSpPr>
        <p:spPr bwMode="auto">
          <a:xfrm>
            <a:off x="8112124" y="1676400"/>
            <a:ext cx="879475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US" sz="4000" b="1">
                <a:solidFill>
                  <a:srgbClr val="CC3300"/>
                </a:solidFill>
                <a:cs typeface="Times New Roman" pitchFamily="18" charset="0"/>
              </a:rPr>
              <a:t>21</a:t>
            </a:r>
          </a:p>
        </p:txBody>
      </p:sp>
      <p:sp>
        <p:nvSpPr>
          <p:cNvPr id="122" name="Oval 109"/>
          <p:cNvSpPr>
            <a:spLocks noChangeArrowheads="1"/>
          </p:cNvSpPr>
          <p:nvPr/>
        </p:nvSpPr>
        <p:spPr bwMode="auto">
          <a:xfrm>
            <a:off x="7818966" y="1524000"/>
            <a:ext cx="1172633" cy="990600"/>
          </a:xfrm>
          <a:prstGeom prst="ellipse">
            <a:avLst/>
          </a:prstGeom>
          <a:solidFill>
            <a:srgbClr val="3806C6"/>
          </a:solidFill>
          <a:ln w="57150">
            <a:solidFill>
              <a:srgbClr val="CC33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3" name="Text Box 110"/>
          <p:cNvSpPr txBox="1">
            <a:spLocks noChangeArrowheads="1"/>
          </p:cNvSpPr>
          <p:nvPr/>
        </p:nvSpPr>
        <p:spPr bwMode="auto">
          <a:xfrm>
            <a:off x="8112124" y="1676400"/>
            <a:ext cx="879475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US" sz="4000" b="1">
                <a:solidFill>
                  <a:srgbClr val="CC3300"/>
                </a:solidFill>
                <a:cs typeface="Times New Roman" pitchFamily="18" charset="0"/>
              </a:rPr>
              <a:t>20</a:t>
            </a:r>
          </a:p>
        </p:txBody>
      </p:sp>
      <p:sp>
        <p:nvSpPr>
          <p:cNvPr id="124" name="Oval 111"/>
          <p:cNvSpPr>
            <a:spLocks noChangeArrowheads="1"/>
          </p:cNvSpPr>
          <p:nvPr/>
        </p:nvSpPr>
        <p:spPr bwMode="auto">
          <a:xfrm>
            <a:off x="7818966" y="1524000"/>
            <a:ext cx="1172633" cy="990600"/>
          </a:xfrm>
          <a:prstGeom prst="ellipse">
            <a:avLst/>
          </a:prstGeom>
          <a:solidFill>
            <a:srgbClr val="3806C6"/>
          </a:solidFill>
          <a:ln w="57150">
            <a:solidFill>
              <a:srgbClr val="CC33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5" name="Text Box 112"/>
          <p:cNvSpPr txBox="1">
            <a:spLocks noChangeArrowheads="1"/>
          </p:cNvSpPr>
          <p:nvPr/>
        </p:nvSpPr>
        <p:spPr bwMode="auto">
          <a:xfrm>
            <a:off x="8112124" y="1676400"/>
            <a:ext cx="879475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US" sz="4000" b="1">
                <a:solidFill>
                  <a:srgbClr val="CC3300"/>
                </a:solidFill>
                <a:cs typeface="Times New Roman" pitchFamily="18" charset="0"/>
              </a:rPr>
              <a:t>19</a:t>
            </a:r>
          </a:p>
        </p:txBody>
      </p:sp>
      <p:sp>
        <p:nvSpPr>
          <p:cNvPr id="126" name="Oval 113"/>
          <p:cNvSpPr>
            <a:spLocks noChangeArrowheads="1"/>
          </p:cNvSpPr>
          <p:nvPr/>
        </p:nvSpPr>
        <p:spPr bwMode="auto">
          <a:xfrm>
            <a:off x="7818966" y="1524000"/>
            <a:ext cx="1172633" cy="990600"/>
          </a:xfrm>
          <a:prstGeom prst="ellipse">
            <a:avLst/>
          </a:prstGeom>
          <a:solidFill>
            <a:srgbClr val="3806C6"/>
          </a:solidFill>
          <a:ln w="57150">
            <a:solidFill>
              <a:srgbClr val="CC33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7" name="Text Box 114"/>
          <p:cNvSpPr txBox="1">
            <a:spLocks noChangeArrowheads="1"/>
          </p:cNvSpPr>
          <p:nvPr/>
        </p:nvSpPr>
        <p:spPr bwMode="auto">
          <a:xfrm>
            <a:off x="8112124" y="1676400"/>
            <a:ext cx="879475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US" sz="4000" b="1">
                <a:solidFill>
                  <a:srgbClr val="CC3300"/>
                </a:solidFill>
                <a:cs typeface="Times New Roman" pitchFamily="18" charset="0"/>
              </a:rPr>
              <a:t>18</a:t>
            </a:r>
          </a:p>
        </p:txBody>
      </p:sp>
      <p:sp>
        <p:nvSpPr>
          <p:cNvPr id="128" name="Oval 115"/>
          <p:cNvSpPr>
            <a:spLocks noChangeArrowheads="1"/>
          </p:cNvSpPr>
          <p:nvPr/>
        </p:nvSpPr>
        <p:spPr bwMode="auto">
          <a:xfrm>
            <a:off x="7818966" y="1524000"/>
            <a:ext cx="1172633" cy="990600"/>
          </a:xfrm>
          <a:prstGeom prst="ellipse">
            <a:avLst/>
          </a:prstGeom>
          <a:solidFill>
            <a:srgbClr val="3806C6"/>
          </a:solidFill>
          <a:ln w="57150">
            <a:solidFill>
              <a:srgbClr val="CC33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9" name="Text Box 116"/>
          <p:cNvSpPr txBox="1">
            <a:spLocks noChangeArrowheads="1"/>
          </p:cNvSpPr>
          <p:nvPr/>
        </p:nvSpPr>
        <p:spPr bwMode="auto">
          <a:xfrm>
            <a:off x="8112124" y="1676400"/>
            <a:ext cx="879475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US" sz="4000" b="1">
                <a:solidFill>
                  <a:srgbClr val="CC3300"/>
                </a:solidFill>
                <a:cs typeface="Times New Roman" pitchFamily="18" charset="0"/>
              </a:rPr>
              <a:t>17</a:t>
            </a:r>
          </a:p>
        </p:txBody>
      </p:sp>
      <p:sp>
        <p:nvSpPr>
          <p:cNvPr id="130" name="Oval 117"/>
          <p:cNvSpPr>
            <a:spLocks noChangeArrowheads="1"/>
          </p:cNvSpPr>
          <p:nvPr/>
        </p:nvSpPr>
        <p:spPr bwMode="auto">
          <a:xfrm>
            <a:off x="7818966" y="1524000"/>
            <a:ext cx="1172633" cy="990600"/>
          </a:xfrm>
          <a:prstGeom prst="ellipse">
            <a:avLst/>
          </a:prstGeom>
          <a:solidFill>
            <a:srgbClr val="3806C6"/>
          </a:solidFill>
          <a:ln w="57150">
            <a:solidFill>
              <a:srgbClr val="CC33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1" name="Text Box 118"/>
          <p:cNvSpPr txBox="1">
            <a:spLocks noChangeArrowheads="1"/>
          </p:cNvSpPr>
          <p:nvPr/>
        </p:nvSpPr>
        <p:spPr bwMode="auto">
          <a:xfrm>
            <a:off x="8112124" y="1676400"/>
            <a:ext cx="879475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US" sz="4000" b="1">
                <a:solidFill>
                  <a:srgbClr val="CC3300"/>
                </a:solidFill>
                <a:cs typeface="Times New Roman" pitchFamily="18" charset="0"/>
              </a:rPr>
              <a:t>16</a:t>
            </a:r>
          </a:p>
        </p:txBody>
      </p:sp>
      <p:sp>
        <p:nvSpPr>
          <p:cNvPr id="132" name="Oval 119"/>
          <p:cNvSpPr>
            <a:spLocks noChangeArrowheads="1"/>
          </p:cNvSpPr>
          <p:nvPr/>
        </p:nvSpPr>
        <p:spPr bwMode="auto">
          <a:xfrm>
            <a:off x="7818966" y="1524000"/>
            <a:ext cx="1172633" cy="990600"/>
          </a:xfrm>
          <a:prstGeom prst="ellipse">
            <a:avLst/>
          </a:prstGeom>
          <a:solidFill>
            <a:srgbClr val="3806C6"/>
          </a:solidFill>
          <a:ln w="57150">
            <a:solidFill>
              <a:srgbClr val="CC33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3" name="Text Box 120"/>
          <p:cNvSpPr txBox="1">
            <a:spLocks noChangeArrowheads="1"/>
          </p:cNvSpPr>
          <p:nvPr/>
        </p:nvSpPr>
        <p:spPr bwMode="auto">
          <a:xfrm>
            <a:off x="8112124" y="1676400"/>
            <a:ext cx="879475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US" sz="4000" b="1">
                <a:solidFill>
                  <a:srgbClr val="CC3300"/>
                </a:solidFill>
                <a:cs typeface="Times New Roman" pitchFamily="18" charset="0"/>
              </a:rPr>
              <a:t>15</a:t>
            </a:r>
          </a:p>
        </p:txBody>
      </p:sp>
      <p:sp>
        <p:nvSpPr>
          <p:cNvPr id="134" name="Oval 121"/>
          <p:cNvSpPr>
            <a:spLocks noChangeArrowheads="1"/>
          </p:cNvSpPr>
          <p:nvPr/>
        </p:nvSpPr>
        <p:spPr bwMode="auto">
          <a:xfrm>
            <a:off x="7818966" y="1524000"/>
            <a:ext cx="1172633" cy="990600"/>
          </a:xfrm>
          <a:prstGeom prst="ellipse">
            <a:avLst/>
          </a:prstGeom>
          <a:solidFill>
            <a:srgbClr val="3806C6"/>
          </a:solidFill>
          <a:ln w="57150">
            <a:solidFill>
              <a:srgbClr val="CC33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5" name="Text Box 122"/>
          <p:cNvSpPr txBox="1">
            <a:spLocks noChangeArrowheads="1"/>
          </p:cNvSpPr>
          <p:nvPr/>
        </p:nvSpPr>
        <p:spPr bwMode="auto">
          <a:xfrm>
            <a:off x="8112124" y="1676400"/>
            <a:ext cx="879475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US" sz="4000" b="1">
                <a:solidFill>
                  <a:srgbClr val="CC3300"/>
                </a:solidFill>
                <a:cs typeface="Times New Roman" pitchFamily="18" charset="0"/>
              </a:rPr>
              <a:t>14</a:t>
            </a:r>
          </a:p>
        </p:txBody>
      </p:sp>
      <p:sp>
        <p:nvSpPr>
          <p:cNvPr id="136" name="Oval 123"/>
          <p:cNvSpPr>
            <a:spLocks noChangeArrowheads="1"/>
          </p:cNvSpPr>
          <p:nvPr/>
        </p:nvSpPr>
        <p:spPr bwMode="auto">
          <a:xfrm>
            <a:off x="7818966" y="1524000"/>
            <a:ext cx="1172633" cy="990600"/>
          </a:xfrm>
          <a:prstGeom prst="ellipse">
            <a:avLst/>
          </a:prstGeom>
          <a:solidFill>
            <a:srgbClr val="3806C6"/>
          </a:solidFill>
          <a:ln w="57150">
            <a:solidFill>
              <a:srgbClr val="CC33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7" name="Text Box 124"/>
          <p:cNvSpPr txBox="1">
            <a:spLocks noChangeArrowheads="1"/>
          </p:cNvSpPr>
          <p:nvPr/>
        </p:nvSpPr>
        <p:spPr bwMode="auto">
          <a:xfrm>
            <a:off x="8112124" y="1676400"/>
            <a:ext cx="879475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US" sz="4000" b="1">
                <a:solidFill>
                  <a:srgbClr val="CC3300"/>
                </a:solidFill>
                <a:cs typeface="Times New Roman" pitchFamily="18" charset="0"/>
              </a:rPr>
              <a:t>13</a:t>
            </a:r>
          </a:p>
        </p:txBody>
      </p:sp>
      <p:sp>
        <p:nvSpPr>
          <p:cNvPr id="138" name="Oval 125"/>
          <p:cNvSpPr>
            <a:spLocks noChangeArrowheads="1"/>
          </p:cNvSpPr>
          <p:nvPr/>
        </p:nvSpPr>
        <p:spPr bwMode="auto">
          <a:xfrm>
            <a:off x="7818966" y="1524000"/>
            <a:ext cx="1172633" cy="990600"/>
          </a:xfrm>
          <a:prstGeom prst="ellipse">
            <a:avLst/>
          </a:prstGeom>
          <a:solidFill>
            <a:srgbClr val="3806C6"/>
          </a:solidFill>
          <a:ln w="57150">
            <a:solidFill>
              <a:srgbClr val="CC33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9" name="Text Box 126"/>
          <p:cNvSpPr txBox="1">
            <a:spLocks noChangeArrowheads="1"/>
          </p:cNvSpPr>
          <p:nvPr/>
        </p:nvSpPr>
        <p:spPr bwMode="auto">
          <a:xfrm>
            <a:off x="8112124" y="1676400"/>
            <a:ext cx="879475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US" sz="4000" b="1">
                <a:solidFill>
                  <a:srgbClr val="CC3300"/>
                </a:solidFill>
                <a:cs typeface="Times New Roman" pitchFamily="18" charset="0"/>
              </a:rPr>
              <a:t>12</a:t>
            </a:r>
          </a:p>
        </p:txBody>
      </p:sp>
      <p:sp>
        <p:nvSpPr>
          <p:cNvPr id="140" name="Oval 127"/>
          <p:cNvSpPr>
            <a:spLocks noChangeArrowheads="1"/>
          </p:cNvSpPr>
          <p:nvPr/>
        </p:nvSpPr>
        <p:spPr bwMode="auto">
          <a:xfrm>
            <a:off x="7818966" y="1524000"/>
            <a:ext cx="1172633" cy="990600"/>
          </a:xfrm>
          <a:prstGeom prst="ellipse">
            <a:avLst/>
          </a:prstGeom>
          <a:solidFill>
            <a:srgbClr val="3806C6"/>
          </a:solidFill>
          <a:ln w="57150">
            <a:solidFill>
              <a:srgbClr val="CC33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1" name="Text Box 128"/>
          <p:cNvSpPr txBox="1">
            <a:spLocks noChangeArrowheads="1"/>
          </p:cNvSpPr>
          <p:nvPr/>
        </p:nvSpPr>
        <p:spPr bwMode="auto">
          <a:xfrm>
            <a:off x="8112124" y="1676400"/>
            <a:ext cx="879475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US" sz="4000" b="1">
                <a:solidFill>
                  <a:srgbClr val="CC3300"/>
                </a:solidFill>
                <a:cs typeface="Times New Roman" pitchFamily="18" charset="0"/>
              </a:rPr>
              <a:t>11</a:t>
            </a:r>
          </a:p>
        </p:txBody>
      </p:sp>
      <p:sp>
        <p:nvSpPr>
          <p:cNvPr id="142" name="Oval 129"/>
          <p:cNvSpPr>
            <a:spLocks noChangeArrowheads="1"/>
          </p:cNvSpPr>
          <p:nvPr/>
        </p:nvSpPr>
        <p:spPr bwMode="auto">
          <a:xfrm>
            <a:off x="7818966" y="1524000"/>
            <a:ext cx="1172633" cy="990600"/>
          </a:xfrm>
          <a:prstGeom prst="ellipse">
            <a:avLst/>
          </a:prstGeom>
          <a:solidFill>
            <a:srgbClr val="3806C6"/>
          </a:solidFill>
          <a:ln w="57150">
            <a:solidFill>
              <a:srgbClr val="CC33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3" name="Text Box 130"/>
          <p:cNvSpPr txBox="1">
            <a:spLocks noChangeArrowheads="1"/>
          </p:cNvSpPr>
          <p:nvPr/>
        </p:nvSpPr>
        <p:spPr bwMode="auto">
          <a:xfrm>
            <a:off x="8112124" y="1676400"/>
            <a:ext cx="879475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US" sz="4000" b="1">
                <a:solidFill>
                  <a:srgbClr val="CC3300"/>
                </a:solidFill>
                <a:cs typeface="Times New Roman" pitchFamily="18" charset="0"/>
              </a:rPr>
              <a:t>10</a:t>
            </a:r>
          </a:p>
        </p:txBody>
      </p:sp>
      <p:sp>
        <p:nvSpPr>
          <p:cNvPr id="144" name="Oval 131"/>
          <p:cNvSpPr>
            <a:spLocks noChangeArrowheads="1"/>
          </p:cNvSpPr>
          <p:nvPr/>
        </p:nvSpPr>
        <p:spPr bwMode="auto">
          <a:xfrm>
            <a:off x="7818966" y="1524000"/>
            <a:ext cx="1172633" cy="990600"/>
          </a:xfrm>
          <a:prstGeom prst="ellipse">
            <a:avLst/>
          </a:prstGeom>
          <a:solidFill>
            <a:srgbClr val="3806C6"/>
          </a:solidFill>
          <a:ln w="57150">
            <a:solidFill>
              <a:srgbClr val="CC33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5" name="Text Box 132"/>
          <p:cNvSpPr txBox="1">
            <a:spLocks noChangeArrowheads="1"/>
          </p:cNvSpPr>
          <p:nvPr/>
        </p:nvSpPr>
        <p:spPr bwMode="auto">
          <a:xfrm>
            <a:off x="8264524" y="1676400"/>
            <a:ext cx="879475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US" sz="4000" b="1">
                <a:solidFill>
                  <a:srgbClr val="CC3300"/>
                </a:solidFill>
                <a:cs typeface="Times New Roman" pitchFamily="18" charset="0"/>
              </a:rPr>
              <a:t>9</a:t>
            </a:r>
          </a:p>
        </p:txBody>
      </p:sp>
      <p:sp>
        <p:nvSpPr>
          <p:cNvPr id="146" name="Oval 133"/>
          <p:cNvSpPr>
            <a:spLocks noChangeArrowheads="1"/>
          </p:cNvSpPr>
          <p:nvPr/>
        </p:nvSpPr>
        <p:spPr bwMode="auto">
          <a:xfrm>
            <a:off x="7818966" y="1524000"/>
            <a:ext cx="1172633" cy="990600"/>
          </a:xfrm>
          <a:prstGeom prst="ellipse">
            <a:avLst/>
          </a:prstGeom>
          <a:solidFill>
            <a:srgbClr val="3806C6"/>
          </a:solidFill>
          <a:ln w="57150">
            <a:solidFill>
              <a:srgbClr val="CC33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7" name="Text Box 134"/>
          <p:cNvSpPr txBox="1">
            <a:spLocks noChangeArrowheads="1"/>
          </p:cNvSpPr>
          <p:nvPr/>
        </p:nvSpPr>
        <p:spPr bwMode="auto">
          <a:xfrm>
            <a:off x="8264524" y="1676400"/>
            <a:ext cx="879475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US" sz="4000" b="1">
                <a:solidFill>
                  <a:srgbClr val="CC3300"/>
                </a:solidFill>
                <a:cs typeface="Times New Roman" pitchFamily="18" charset="0"/>
              </a:rPr>
              <a:t>8</a:t>
            </a:r>
          </a:p>
        </p:txBody>
      </p:sp>
      <p:sp>
        <p:nvSpPr>
          <p:cNvPr id="148" name="Oval 135"/>
          <p:cNvSpPr>
            <a:spLocks noChangeArrowheads="1"/>
          </p:cNvSpPr>
          <p:nvPr/>
        </p:nvSpPr>
        <p:spPr bwMode="auto">
          <a:xfrm>
            <a:off x="7818966" y="1524000"/>
            <a:ext cx="1172633" cy="990600"/>
          </a:xfrm>
          <a:prstGeom prst="ellipse">
            <a:avLst/>
          </a:prstGeom>
          <a:solidFill>
            <a:srgbClr val="3806C6"/>
          </a:solidFill>
          <a:ln w="57150">
            <a:solidFill>
              <a:srgbClr val="CC33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9" name="Text Box 136"/>
          <p:cNvSpPr txBox="1">
            <a:spLocks noChangeArrowheads="1"/>
          </p:cNvSpPr>
          <p:nvPr/>
        </p:nvSpPr>
        <p:spPr bwMode="auto">
          <a:xfrm>
            <a:off x="8264524" y="1676400"/>
            <a:ext cx="879475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US" sz="4000" b="1">
                <a:solidFill>
                  <a:srgbClr val="CC3300"/>
                </a:solidFill>
                <a:cs typeface="Times New Roman" pitchFamily="18" charset="0"/>
              </a:rPr>
              <a:t>7</a:t>
            </a:r>
          </a:p>
        </p:txBody>
      </p:sp>
      <p:sp>
        <p:nvSpPr>
          <p:cNvPr id="150" name="Oval 137"/>
          <p:cNvSpPr>
            <a:spLocks noChangeArrowheads="1"/>
          </p:cNvSpPr>
          <p:nvPr/>
        </p:nvSpPr>
        <p:spPr bwMode="auto">
          <a:xfrm>
            <a:off x="7818966" y="1524000"/>
            <a:ext cx="1172633" cy="990600"/>
          </a:xfrm>
          <a:prstGeom prst="ellipse">
            <a:avLst/>
          </a:prstGeom>
          <a:solidFill>
            <a:srgbClr val="3806C6"/>
          </a:solidFill>
          <a:ln w="57150">
            <a:solidFill>
              <a:srgbClr val="CC33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1" name="Text Box 138"/>
          <p:cNvSpPr txBox="1">
            <a:spLocks noChangeArrowheads="1"/>
          </p:cNvSpPr>
          <p:nvPr/>
        </p:nvSpPr>
        <p:spPr bwMode="auto">
          <a:xfrm>
            <a:off x="8264524" y="1676400"/>
            <a:ext cx="879475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US" sz="4000" b="1">
                <a:solidFill>
                  <a:srgbClr val="CC3300"/>
                </a:solidFill>
                <a:cs typeface="Times New Roman" pitchFamily="18" charset="0"/>
              </a:rPr>
              <a:t>6</a:t>
            </a:r>
          </a:p>
        </p:txBody>
      </p:sp>
      <p:sp>
        <p:nvSpPr>
          <p:cNvPr id="152" name="Oval 139"/>
          <p:cNvSpPr>
            <a:spLocks noChangeArrowheads="1"/>
          </p:cNvSpPr>
          <p:nvPr/>
        </p:nvSpPr>
        <p:spPr bwMode="auto">
          <a:xfrm>
            <a:off x="7818966" y="1524000"/>
            <a:ext cx="1172633" cy="990600"/>
          </a:xfrm>
          <a:prstGeom prst="ellipse">
            <a:avLst/>
          </a:prstGeom>
          <a:solidFill>
            <a:srgbClr val="3806C6"/>
          </a:solidFill>
          <a:ln w="57150">
            <a:solidFill>
              <a:srgbClr val="CC33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3" name="Text Box 140"/>
          <p:cNvSpPr txBox="1">
            <a:spLocks noChangeArrowheads="1"/>
          </p:cNvSpPr>
          <p:nvPr/>
        </p:nvSpPr>
        <p:spPr bwMode="auto">
          <a:xfrm>
            <a:off x="8264524" y="1676400"/>
            <a:ext cx="879475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US" sz="4000" b="1">
                <a:solidFill>
                  <a:srgbClr val="CC3300"/>
                </a:solidFill>
                <a:cs typeface="Times New Roman" pitchFamily="18" charset="0"/>
              </a:rPr>
              <a:t>5</a:t>
            </a:r>
          </a:p>
        </p:txBody>
      </p:sp>
      <p:sp>
        <p:nvSpPr>
          <p:cNvPr id="154" name="Oval 141"/>
          <p:cNvSpPr>
            <a:spLocks noChangeArrowheads="1"/>
          </p:cNvSpPr>
          <p:nvPr/>
        </p:nvSpPr>
        <p:spPr bwMode="auto">
          <a:xfrm>
            <a:off x="7818966" y="1524000"/>
            <a:ext cx="1172633" cy="990600"/>
          </a:xfrm>
          <a:prstGeom prst="ellipse">
            <a:avLst/>
          </a:prstGeom>
          <a:solidFill>
            <a:srgbClr val="3806C6"/>
          </a:solidFill>
          <a:ln w="57150">
            <a:solidFill>
              <a:srgbClr val="CC33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5" name="Text Box 142"/>
          <p:cNvSpPr txBox="1">
            <a:spLocks noChangeArrowheads="1"/>
          </p:cNvSpPr>
          <p:nvPr/>
        </p:nvSpPr>
        <p:spPr bwMode="auto">
          <a:xfrm>
            <a:off x="8264524" y="1676400"/>
            <a:ext cx="879475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US" sz="4000" b="1">
                <a:solidFill>
                  <a:srgbClr val="CC3300"/>
                </a:solidFill>
                <a:cs typeface="Times New Roman" pitchFamily="18" charset="0"/>
              </a:rPr>
              <a:t>4</a:t>
            </a:r>
          </a:p>
        </p:txBody>
      </p:sp>
      <p:sp>
        <p:nvSpPr>
          <p:cNvPr id="156" name="Oval 143"/>
          <p:cNvSpPr>
            <a:spLocks noChangeArrowheads="1"/>
          </p:cNvSpPr>
          <p:nvPr/>
        </p:nvSpPr>
        <p:spPr bwMode="auto">
          <a:xfrm>
            <a:off x="7818966" y="1524000"/>
            <a:ext cx="1172633" cy="990600"/>
          </a:xfrm>
          <a:prstGeom prst="ellipse">
            <a:avLst/>
          </a:prstGeom>
          <a:solidFill>
            <a:srgbClr val="3806C6"/>
          </a:solidFill>
          <a:ln w="57150">
            <a:solidFill>
              <a:srgbClr val="CC33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7" name="Text Box 144"/>
          <p:cNvSpPr txBox="1">
            <a:spLocks noChangeArrowheads="1"/>
          </p:cNvSpPr>
          <p:nvPr/>
        </p:nvSpPr>
        <p:spPr bwMode="auto">
          <a:xfrm>
            <a:off x="8264524" y="1676400"/>
            <a:ext cx="879475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US" sz="4000" b="1">
                <a:solidFill>
                  <a:srgbClr val="CC3300"/>
                </a:solidFill>
                <a:cs typeface="Times New Roman" pitchFamily="18" charset="0"/>
              </a:rPr>
              <a:t>3</a:t>
            </a:r>
          </a:p>
        </p:txBody>
      </p:sp>
      <p:sp>
        <p:nvSpPr>
          <p:cNvPr id="158" name="Oval 145"/>
          <p:cNvSpPr>
            <a:spLocks noChangeArrowheads="1"/>
          </p:cNvSpPr>
          <p:nvPr/>
        </p:nvSpPr>
        <p:spPr bwMode="auto">
          <a:xfrm>
            <a:off x="7818966" y="1524000"/>
            <a:ext cx="1172633" cy="990600"/>
          </a:xfrm>
          <a:prstGeom prst="ellipse">
            <a:avLst/>
          </a:prstGeom>
          <a:solidFill>
            <a:srgbClr val="3806C6"/>
          </a:solidFill>
          <a:ln w="57150">
            <a:solidFill>
              <a:srgbClr val="CC33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9" name="Text Box 146"/>
          <p:cNvSpPr txBox="1">
            <a:spLocks noChangeArrowheads="1"/>
          </p:cNvSpPr>
          <p:nvPr/>
        </p:nvSpPr>
        <p:spPr bwMode="auto">
          <a:xfrm>
            <a:off x="8264524" y="1676400"/>
            <a:ext cx="879475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US" sz="4000" b="1">
                <a:solidFill>
                  <a:srgbClr val="CC3300"/>
                </a:solidFill>
                <a:cs typeface="Times New Roman" pitchFamily="18" charset="0"/>
              </a:rPr>
              <a:t>2</a:t>
            </a:r>
          </a:p>
        </p:txBody>
      </p:sp>
      <p:sp>
        <p:nvSpPr>
          <p:cNvPr id="160" name="Oval 147"/>
          <p:cNvSpPr>
            <a:spLocks noChangeArrowheads="1"/>
          </p:cNvSpPr>
          <p:nvPr/>
        </p:nvSpPr>
        <p:spPr bwMode="auto">
          <a:xfrm>
            <a:off x="7818966" y="1524000"/>
            <a:ext cx="1172633" cy="990600"/>
          </a:xfrm>
          <a:prstGeom prst="ellipse">
            <a:avLst/>
          </a:prstGeom>
          <a:solidFill>
            <a:srgbClr val="3806C6"/>
          </a:solidFill>
          <a:ln w="57150">
            <a:solidFill>
              <a:srgbClr val="CC33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1" name="Text Box 148"/>
          <p:cNvSpPr txBox="1">
            <a:spLocks noChangeArrowheads="1"/>
          </p:cNvSpPr>
          <p:nvPr/>
        </p:nvSpPr>
        <p:spPr bwMode="auto">
          <a:xfrm>
            <a:off x="8264524" y="1676400"/>
            <a:ext cx="879475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US" sz="4000" b="1">
                <a:solidFill>
                  <a:srgbClr val="CC3300"/>
                </a:solidFill>
                <a:cs typeface="Times New Roman" pitchFamily="18" charset="0"/>
              </a:rPr>
              <a:t>1</a:t>
            </a:r>
          </a:p>
        </p:txBody>
      </p:sp>
      <p:sp>
        <p:nvSpPr>
          <p:cNvPr id="162" name="Oval 149"/>
          <p:cNvSpPr>
            <a:spLocks noChangeArrowheads="1"/>
          </p:cNvSpPr>
          <p:nvPr/>
        </p:nvSpPr>
        <p:spPr bwMode="auto">
          <a:xfrm>
            <a:off x="7818966" y="1524000"/>
            <a:ext cx="1172633" cy="990600"/>
          </a:xfrm>
          <a:prstGeom prst="ellipse">
            <a:avLst/>
          </a:prstGeom>
          <a:solidFill>
            <a:srgbClr val="3806C6"/>
          </a:solidFill>
          <a:ln w="57150">
            <a:solidFill>
              <a:srgbClr val="CC33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3" name="Text Box 150"/>
          <p:cNvSpPr txBox="1">
            <a:spLocks noChangeArrowheads="1"/>
          </p:cNvSpPr>
          <p:nvPr/>
        </p:nvSpPr>
        <p:spPr bwMode="auto">
          <a:xfrm>
            <a:off x="8229599" y="1593850"/>
            <a:ext cx="879475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US" sz="4000" b="1" dirty="0">
                <a:solidFill>
                  <a:srgbClr val="CC3300"/>
                </a:solidFill>
                <a:cs typeface="Times New Roman" pitchFamily="18" charset="0"/>
              </a:rPr>
              <a:t>0</a:t>
            </a:r>
          </a:p>
        </p:txBody>
      </p:sp>
      <p:pic>
        <p:nvPicPr>
          <p:cNvPr id="164" name="Picture 151" descr="14"/>
          <p:cNvPicPr>
            <a:picLocks noChangeAspect="1" noChangeArrowheads="1" noCrop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98076" y="533400"/>
            <a:ext cx="1245923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5" name="AutoShape 152"/>
          <p:cNvSpPr>
            <a:spLocks noChangeArrowheads="1"/>
          </p:cNvSpPr>
          <p:nvPr/>
        </p:nvSpPr>
        <p:spPr bwMode="auto">
          <a:xfrm>
            <a:off x="7275114" y="2570872"/>
            <a:ext cx="2491846" cy="685800"/>
          </a:xfrm>
          <a:prstGeom prst="irregularSeal1">
            <a:avLst/>
          </a:prstGeom>
          <a:solidFill>
            <a:srgbClr val="00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6" name="Text Box 153"/>
          <p:cNvSpPr txBox="1">
            <a:spLocks noChangeArrowheads="1"/>
          </p:cNvSpPr>
          <p:nvPr/>
        </p:nvSpPr>
        <p:spPr bwMode="auto">
          <a:xfrm>
            <a:off x="7774757" y="2736850"/>
            <a:ext cx="1392502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US" sz="2000" b="1" dirty="0" err="1" smtClean="0">
                <a:solidFill>
                  <a:srgbClr val="FF0066"/>
                </a:solidFill>
                <a:cs typeface="Times New Roman" pitchFamily="18" charset="0"/>
              </a:rPr>
              <a:t>Hết</a:t>
            </a:r>
            <a:r>
              <a:rPr lang="en-US" sz="2000" b="1" dirty="0" smtClean="0">
                <a:solidFill>
                  <a:srgbClr val="FF0066"/>
                </a:solidFill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FF0066"/>
                </a:solidFill>
                <a:cs typeface="Times New Roman" pitchFamily="18" charset="0"/>
              </a:rPr>
              <a:t>giờ</a:t>
            </a:r>
            <a:endParaRPr lang="en-US" sz="2000" b="1" dirty="0">
              <a:solidFill>
                <a:srgbClr val="FF0066"/>
              </a:solidFill>
              <a:cs typeface="Times New Roman" pitchFamily="18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3200400" y="1593851"/>
            <a:ext cx="3962400" cy="1011236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Các em thảo luận nhóm trong thời gian 1 phút. Có 4 câu hỏi cho các nhóm lựa chọn.</a:t>
            </a:r>
            <a:endParaRPr lang="en-US" sz="2000" dirty="0">
              <a:solidFill>
                <a:schemeClr val="tx1">
                  <a:lumMod val="75000"/>
                  <a:lumOff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915748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1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1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1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1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5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31" dur="500"/>
                                        <p:tgtEl>
                                          <p:spTgt spid="51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6" dur="500"/>
                                        <p:tgtEl>
                                          <p:spTgt spid="51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51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1" dur="2000"/>
                                        <p:tgtEl>
                                          <p:spTgt spid="5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6" dur="500"/>
                                        <p:tgtEl>
                                          <p:spTgt spid="5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500"/>
                            </p:stCondLst>
                            <p:childTnLst>
                              <p:par>
                                <p:cTn id="74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1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1500"/>
                            </p:stCondLst>
                            <p:childTnLst>
                              <p:par>
                                <p:cTn id="79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1" presetID="1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2500"/>
                            </p:stCondLst>
                            <p:childTnLst>
                              <p:par>
                                <p:cTn id="84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1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3500"/>
                            </p:stCondLst>
                            <p:childTnLst>
                              <p:par>
                                <p:cTn id="89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4500"/>
                            </p:stCondLst>
                            <p:childTnLst>
                              <p:par>
                                <p:cTn id="94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1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5500"/>
                            </p:stCondLst>
                            <p:childTnLst>
                              <p:par>
                                <p:cTn id="99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6500"/>
                            </p:stCondLst>
                            <p:childTnLst>
                              <p:par>
                                <p:cTn id="104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6" presetID="1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7500"/>
                            </p:stCondLst>
                            <p:childTnLst>
                              <p:par>
                                <p:cTn id="109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>
                            <p:stCondLst>
                              <p:cond delay="8500"/>
                            </p:stCondLst>
                            <p:childTnLst>
                              <p:par>
                                <p:cTn id="114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6" presetID="1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>
                            <p:stCondLst>
                              <p:cond delay="9500"/>
                            </p:stCondLst>
                            <p:childTnLst>
                              <p:par>
                                <p:cTn id="119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1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3" fill="hold">
                            <p:stCondLst>
                              <p:cond delay="10500"/>
                            </p:stCondLst>
                            <p:childTnLst>
                              <p:par>
                                <p:cTn id="124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6" presetID="1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>
                            <p:stCondLst>
                              <p:cond delay="11500"/>
                            </p:stCondLst>
                            <p:childTnLst>
                              <p:par>
                                <p:cTn id="129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" presetID="1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3" fill="hold">
                            <p:stCondLst>
                              <p:cond delay="12500"/>
                            </p:stCondLst>
                            <p:childTnLst>
                              <p:par>
                                <p:cTn id="134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6" presetID="1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8" fill="hold">
                            <p:stCondLst>
                              <p:cond delay="13500"/>
                            </p:stCondLst>
                            <p:childTnLst>
                              <p:par>
                                <p:cTn id="139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1" presetID="1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3" fill="hold">
                            <p:stCondLst>
                              <p:cond delay="14500"/>
                            </p:stCondLst>
                            <p:childTnLst>
                              <p:par>
                                <p:cTn id="144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6" presetID="1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8" fill="hold">
                            <p:stCondLst>
                              <p:cond delay="15500"/>
                            </p:stCondLst>
                            <p:childTnLst>
                              <p:par>
                                <p:cTn id="149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1" presetID="1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3" fill="hold">
                            <p:stCondLst>
                              <p:cond delay="16500"/>
                            </p:stCondLst>
                            <p:childTnLst>
                              <p:par>
                                <p:cTn id="154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6" presetID="1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8" fill="hold">
                            <p:stCondLst>
                              <p:cond delay="17500"/>
                            </p:stCondLst>
                            <p:childTnLst>
                              <p:par>
                                <p:cTn id="159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1" presetID="1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3" fill="hold">
                            <p:stCondLst>
                              <p:cond delay="18500"/>
                            </p:stCondLst>
                            <p:childTnLst>
                              <p:par>
                                <p:cTn id="164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6" presetID="1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8" fill="hold">
                            <p:stCondLst>
                              <p:cond delay="19500"/>
                            </p:stCondLst>
                            <p:childTnLst>
                              <p:par>
                                <p:cTn id="169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1" presetID="1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73" fill="hold">
                            <p:stCondLst>
                              <p:cond delay="20500"/>
                            </p:stCondLst>
                            <p:childTnLst>
                              <p:par>
                                <p:cTn id="174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6" presetID="1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78" fill="hold">
                            <p:stCondLst>
                              <p:cond delay="21500"/>
                            </p:stCondLst>
                            <p:childTnLst>
                              <p:par>
                                <p:cTn id="179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1" presetID="1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83" fill="hold">
                            <p:stCondLst>
                              <p:cond delay="22500"/>
                            </p:stCondLst>
                            <p:childTnLst>
                              <p:par>
                                <p:cTn id="184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6" presetID="1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88" fill="hold">
                            <p:stCondLst>
                              <p:cond delay="23500"/>
                            </p:stCondLst>
                            <p:childTnLst>
                              <p:par>
                                <p:cTn id="189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1" presetID="1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3" fill="hold">
                            <p:stCondLst>
                              <p:cond delay="24500"/>
                            </p:stCondLst>
                            <p:childTnLst>
                              <p:par>
                                <p:cTn id="194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6" presetID="1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8" fill="hold">
                            <p:stCondLst>
                              <p:cond delay="25500"/>
                            </p:stCondLst>
                            <p:childTnLst>
                              <p:par>
                                <p:cTn id="199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1" presetID="1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03" fill="hold">
                            <p:stCondLst>
                              <p:cond delay="26500"/>
                            </p:stCondLst>
                            <p:childTnLst>
                              <p:par>
                                <p:cTn id="204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6" presetID="1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08" fill="hold">
                            <p:stCondLst>
                              <p:cond delay="27500"/>
                            </p:stCondLst>
                            <p:childTnLst>
                              <p:par>
                                <p:cTn id="209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1" presetID="1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13" fill="hold">
                            <p:stCondLst>
                              <p:cond delay="28500"/>
                            </p:stCondLst>
                            <p:childTnLst>
                              <p:par>
                                <p:cTn id="214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6" presetID="1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18" fill="hold">
                            <p:stCondLst>
                              <p:cond delay="29500"/>
                            </p:stCondLst>
                            <p:childTnLst>
                              <p:par>
                                <p:cTn id="219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1" presetID="1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3" fill="hold">
                            <p:stCondLst>
                              <p:cond delay="30500"/>
                            </p:stCondLst>
                            <p:childTnLst>
                              <p:par>
                                <p:cTn id="224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6" presetID="1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8" fill="hold">
                            <p:stCondLst>
                              <p:cond delay="31500"/>
                            </p:stCondLst>
                            <p:childTnLst>
                              <p:par>
                                <p:cTn id="229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1" presetID="1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33" fill="hold">
                            <p:stCondLst>
                              <p:cond delay="32500"/>
                            </p:stCondLst>
                            <p:childTnLst>
                              <p:par>
                                <p:cTn id="234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6" presetID="1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38" fill="hold">
                            <p:stCondLst>
                              <p:cond delay="33500"/>
                            </p:stCondLst>
                            <p:childTnLst>
                              <p:par>
                                <p:cTn id="239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1" presetID="1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43" fill="hold">
                            <p:stCondLst>
                              <p:cond delay="34500"/>
                            </p:stCondLst>
                            <p:childTnLst>
                              <p:par>
                                <p:cTn id="244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6" presetID="1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48" fill="hold">
                            <p:stCondLst>
                              <p:cond delay="35500"/>
                            </p:stCondLst>
                            <p:childTnLst>
                              <p:par>
                                <p:cTn id="24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1" presetID="1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53" fill="hold">
                            <p:stCondLst>
                              <p:cond delay="36500"/>
                            </p:stCondLst>
                            <p:childTnLst>
                              <p:par>
                                <p:cTn id="254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6" presetID="1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58" fill="hold">
                            <p:stCondLst>
                              <p:cond delay="37500"/>
                            </p:stCondLst>
                            <p:childTnLst>
                              <p:par>
                                <p:cTn id="259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1" presetID="1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63" fill="hold">
                            <p:stCondLst>
                              <p:cond delay="38500"/>
                            </p:stCondLst>
                            <p:childTnLst>
                              <p:par>
                                <p:cTn id="264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6" presetID="1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68" fill="hold">
                            <p:stCondLst>
                              <p:cond delay="39500"/>
                            </p:stCondLst>
                            <p:childTnLst>
                              <p:par>
                                <p:cTn id="269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1" presetID="1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73" fill="hold">
                            <p:stCondLst>
                              <p:cond delay="40500"/>
                            </p:stCondLst>
                            <p:childTnLst>
                              <p:par>
                                <p:cTn id="274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6" presetID="1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78" fill="hold">
                            <p:stCondLst>
                              <p:cond delay="41500"/>
                            </p:stCondLst>
                            <p:childTnLst>
                              <p:par>
                                <p:cTn id="279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1" presetID="1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83" fill="hold">
                            <p:stCondLst>
                              <p:cond delay="42500"/>
                            </p:stCondLst>
                            <p:childTnLst>
                              <p:par>
                                <p:cTn id="284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6" presetID="1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88" fill="hold">
                            <p:stCondLst>
                              <p:cond delay="43500"/>
                            </p:stCondLst>
                            <p:childTnLst>
                              <p:par>
                                <p:cTn id="289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1" presetID="1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93" fill="hold">
                            <p:stCondLst>
                              <p:cond delay="44500"/>
                            </p:stCondLst>
                            <p:childTnLst>
                              <p:par>
                                <p:cTn id="294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6" presetID="1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98" fill="hold">
                            <p:stCondLst>
                              <p:cond delay="45500"/>
                            </p:stCondLst>
                            <p:childTnLst>
                              <p:par>
                                <p:cTn id="299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1" presetID="1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03" fill="hold">
                            <p:stCondLst>
                              <p:cond delay="46500"/>
                            </p:stCondLst>
                            <p:childTnLst>
                              <p:par>
                                <p:cTn id="304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0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6" presetID="1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0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08" fill="hold">
                            <p:stCondLst>
                              <p:cond delay="47500"/>
                            </p:stCondLst>
                            <p:childTnLst>
                              <p:par>
                                <p:cTn id="309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1" presetID="1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13" fill="hold">
                            <p:stCondLst>
                              <p:cond delay="48500"/>
                            </p:stCondLst>
                            <p:childTnLst>
                              <p:par>
                                <p:cTn id="314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6" presetID="1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18" fill="hold">
                            <p:stCondLst>
                              <p:cond delay="49500"/>
                            </p:stCondLst>
                            <p:childTnLst>
                              <p:par>
                                <p:cTn id="319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1" presetID="1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23" fill="hold">
                            <p:stCondLst>
                              <p:cond delay="50500"/>
                            </p:stCondLst>
                            <p:childTnLst>
                              <p:par>
                                <p:cTn id="324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6" presetID="1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28" fill="hold">
                            <p:stCondLst>
                              <p:cond delay="51500"/>
                            </p:stCondLst>
                            <p:childTnLst>
                              <p:par>
                                <p:cTn id="329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1" presetID="1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33" fill="hold">
                            <p:stCondLst>
                              <p:cond delay="52500"/>
                            </p:stCondLst>
                            <p:childTnLst>
                              <p:par>
                                <p:cTn id="334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6" presetID="1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38" fill="hold">
                            <p:stCondLst>
                              <p:cond delay="53500"/>
                            </p:stCondLst>
                            <p:childTnLst>
                              <p:par>
                                <p:cTn id="339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1" presetID="1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43" fill="hold">
                            <p:stCondLst>
                              <p:cond delay="54500"/>
                            </p:stCondLst>
                            <p:childTnLst>
                              <p:par>
                                <p:cTn id="344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6" presetID="1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48" fill="hold">
                            <p:stCondLst>
                              <p:cond delay="55500"/>
                            </p:stCondLst>
                            <p:childTnLst>
                              <p:par>
                                <p:cTn id="349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1" presetID="1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53" fill="hold">
                            <p:stCondLst>
                              <p:cond delay="56500"/>
                            </p:stCondLst>
                            <p:childTnLst>
                              <p:par>
                                <p:cTn id="354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6" presetID="1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58" fill="hold">
                            <p:stCondLst>
                              <p:cond delay="57500"/>
                            </p:stCondLst>
                            <p:childTnLst>
                              <p:par>
                                <p:cTn id="359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1" presetID="1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63" fill="hold">
                            <p:stCondLst>
                              <p:cond delay="58500"/>
                            </p:stCondLst>
                            <p:childTnLst>
                              <p:par>
                                <p:cTn id="364" presetID="1" presetClass="entr" presetSubtype="0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3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66" presetID="1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68" fill="hold">
                            <p:stCondLst>
                              <p:cond delay="62000"/>
                            </p:stCondLst>
                            <p:childTnLst>
                              <p:par>
                                <p:cTn id="369" presetID="2" presetClass="entr" presetSubtype="4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1" dur="500" fill="hold"/>
                                        <p:tgtEl>
                                          <p:spTgt spid="1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2" dur="500" fill="hold"/>
                                        <p:tgtEl>
                                          <p:spTgt spid="1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3" presetID="2" presetClass="entr" presetSubtype="4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5" dur="500" fill="hold"/>
                                        <p:tgtEl>
                                          <p:spTgt spid="1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6" dur="500" fill="hold"/>
                                        <p:tgtEl>
                                          <p:spTgt spid="1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7" fill="hold">
                            <p:stCondLst>
                              <p:cond delay="63000"/>
                            </p:stCondLst>
                            <p:childTnLst>
                              <p:par>
                                <p:cTn id="378" presetID="35" presetClass="emph" presetSubtype="0" fill="hold" grpId="1" nodeType="afterEffect">
                                  <p:stCondLst>
                                    <p:cond delay="50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79" dur="1000" fill="hold"/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0" presetID="35" presetClass="emph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81" dur="1000" fill="hold"/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2" fill="hold">
                            <p:stCondLst>
                              <p:cond delay="64500"/>
                            </p:stCondLst>
                            <p:childTnLst>
                              <p:par>
                                <p:cTn id="383" presetID="35" presetClass="emph" presetSubtype="0" fill="hold" grpId="2" nodeType="afterEffect">
                                  <p:stCondLst>
                                    <p:cond delay="50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84" dur="1000" fill="hold"/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5" presetID="35" presetClass="emph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86" dur="1000" fill="hold"/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7" fill="hold">
                            <p:stCondLst>
                              <p:cond delay="66000"/>
                            </p:stCondLst>
                            <p:childTnLst>
                              <p:par>
                                <p:cTn id="388" presetID="35" presetClass="emph" presetSubtype="0" fill="hold" grpId="3" nodeType="afterEffect">
                                  <p:stCondLst>
                                    <p:cond delay="50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89" dur="1000" fill="hold"/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0" presetID="35" presetClass="emph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91" dur="1000" fill="hold"/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2" fill="hold">
                            <p:stCondLst>
                              <p:cond delay="67500"/>
                            </p:stCondLst>
                            <p:childTnLst>
                              <p:par>
                                <p:cTn id="393" presetID="35" presetClass="emph" presetSubtype="0" fill="hold" grpId="4" nodeType="afterEffect">
                                  <p:stCondLst>
                                    <p:cond delay="50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94" dur="1000" fill="hold"/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5" presetID="35" presetClass="emph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96" dur="1000" fill="hold"/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7" fill="hold">
                            <p:stCondLst>
                              <p:cond delay="69000"/>
                            </p:stCondLst>
                            <p:childTnLst>
                              <p:par>
                                <p:cTn id="398" presetID="35" presetClass="emph" presetSubtype="0" fill="hold" grpId="5" nodeType="afterEffect">
                                  <p:stCondLst>
                                    <p:cond delay="50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99" dur="1000" fill="hold"/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0" presetID="35" presetClass="emph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01" dur="1000" fill="hold"/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2" fill="hold">
                            <p:stCondLst>
                              <p:cond delay="70500"/>
                            </p:stCondLst>
                            <p:childTnLst>
                              <p:par>
                                <p:cTn id="403" presetID="35" presetClass="emph" presetSubtype="0" fill="hold" grpId="6" nodeType="afterEffect">
                                  <p:stCondLst>
                                    <p:cond delay="50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04" dur="1000" fill="hold"/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5" presetID="35" presetClass="emph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06" dur="1000" fill="hold"/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4" grpId="0" animBg="1"/>
      <p:bldP spid="45" grpId="0" autoUpdateAnimBg="0"/>
      <p:bldP spid="46" grpId="0" animBg="1"/>
      <p:bldP spid="47" grpId="0" autoUpdateAnimBg="0"/>
      <p:bldP spid="48" grpId="0" animBg="1"/>
      <p:bldP spid="49" grpId="0" autoUpdateAnimBg="0"/>
      <p:bldP spid="50" grpId="0" animBg="1"/>
      <p:bldP spid="51" grpId="0" autoUpdateAnimBg="0"/>
      <p:bldP spid="52" grpId="0" animBg="1"/>
      <p:bldP spid="53" grpId="0" autoUpdateAnimBg="0"/>
      <p:bldP spid="54" grpId="0" animBg="1"/>
      <p:bldP spid="55" grpId="0" autoUpdateAnimBg="0"/>
      <p:bldP spid="56" grpId="0" animBg="1"/>
      <p:bldP spid="57" grpId="0" autoUpdateAnimBg="0"/>
      <p:bldP spid="58" grpId="0" animBg="1"/>
      <p:bldP spid="59" grpId="0" autoUpdateAnimBg="0"/>
      <p:bldP spid="60" grpId="0" animBg="1"/>
      <p:bldP spid="61" grpId="0" autoUpdateAnimBg="0"/>
      <p:bldP spid="62" grpId="0" animBg="1"/>
      <p:bldP spid="63" grpId="0" autoUpdateAnimBg="0"/>
      <p:bldP spid="64" grpId="0" animBg="1"/>
      <p:bldP spid="65" grpId="0" autoUpdateAnimBg="0"/>
      <p:bldP spid="66" grpId="0" animBg="1"/>
      <p:bldP spid="67" grpId="0" autoUpdateAnimBg="0"/>
      <p:bldP spid="68" grpId="0" animBg="1"/>
      <p:bldP spid="69" grpId="0" autoUpdateAnimBg="0"/>
      <p:bldP spid="70" grpId="0" animBg="1"/>
      <p:bldP spid="71" grpId="0" autoUpdateAnimBg="0"/>
      <p:bldP spid="72" grpId="0" animBg="1"/>
      <p:bldP spid="73" grpId="0" autoUpdateAnimBg="0"/>
      <p:bldP spid="74" grpId="0" animBg="1"/>
      <p:bldP spid="75" grpId="0" autoUpdateAnimBg="0"/>
      <p:bldP spid="76" grpId="0" animBg="1"/>
      <p:bldP spid="77" grpId="0" autoUpdateAnimBg="0"/>
      <p:bldP spid="78" grpId="0" animBg="1"/>
      <p:bldP spid="79" grpId="0" autoUpdateAnimBg="0"/>
      <p:bldP spid="80" grpId="0" animBg="1"/>
      <p:bldP spid="81" grpId="0" autoUpdateAnimBg="0"/>
      <p:bldP spid="82" grpId="0" animBg="1"/>
      <p:bldP spid="83" grpId="0" autoUpdateAnimBg="0"/>
      <p:bldP spid="84" grpId="0" animBg="1"/>
      <p:bldP spid="85" grpId="0" autoUpdateAnimBg="0"/>
      <p:bldP spid="86" grpId="0" animBg="1"/>
      <p:bldP spid="87" grpId="0" autoUpdateAnimBg="0"/>
      <p:bldP spid="88" grpId="0" animBg="1"/>
      <p:bldP spid="89" grpId="0" autoUpdateAnimBg="0"/>
      <p:bldP spid="90" grpId="0" animBg="1"/>
      <p:bldP spid="91" grpId="0" autoUpdateAnimBg="0"/>
      <p:bldP spid="92" grpId="0" animBg="1"/>
      <p:bldP spid="93" grpId="0" autoUpdateAnimBg="0"/>
      <p:bldP spid="94" grpId="0" animBg="1"/>
      <p:bldP spid="95" grpId="0" autoUpdateAnimBg="0"/>
      <p:bldP spid="96" grpId="0" animBg="1"/>
      <p:bldP spid="97" grpId="0" autoUpdateAnimBg="0"/>
      <p:bldP spid="98" grpId="0" animBg="1"/>
      <p:bldP spid="99" grpId="0" autoUpdateAnimBg="0"/>
      <p:bldP spid="100" grpId="0" animBg="1"/>
      <p:bldP spid="101" grpId="0" autoUpdateAnimBg="0"/>
      <p:bldP spid="102" grpId="0" animBg="1"/>
      <p:bldP spid="103" grpId="0" autoUpdateAnimBg="0"/>
      <p:bldP spid="104" grpId="0" animBg="1"/>
      <p:bldP spid="105" grpId="0" autoUpdateAnimBg="0"/>
      <p:bldP spid="106" grpId="0" animBg="1"/>
      <p:bldP spid="107" grpId="0" autoUpdateAnimBg="0"/>
      <p:bldP spid="108" grpId="0" animBg="1"/>
      <p:bldP spid="109" grpId="0" autoUpdateAnimBg="0"/>
      <p:bldP spid="110" grpId="0" animBg="1"/>
      <p:bldP spid="111" grpId="0" autoUpdateAnimBg="0"/>
      <p:bldP spid="112" grpId="0" animBg="1"/>
      <p:bldP spid="113" grpId="0" autoUpdateAnimBg="0"/>
      <p:bldP spid="114" grpId="0" animBg="1"/>
      <p:bldP spid="115" grpId="0" autoUpdateAnimBg="0"/>
      <p:bldP spid="116" grpId="0" animBg="1"/>
      <p:bldP spid="117" grpId="0" autoUpdateAnimBg="0"/>
      <p:bldP spid="118" grpId="0" animBg="1"/>
      <p:bldP spid="119" grpId="0" autoUpdateAnimBg="0"/>
      <p:bldP spid="120" grpId="0" animBg="1"/>
      <p:bldP spid="121" grpId="0" autoUpdateAnimBg="0"/>
      <p:bldP spid="122" grpId="0" animBg="1"/>
      <p:bldP spid="123" grpId="0" autoUpdateAnimBg="0"/>
      <p:bldP spid="124" grpId="0" animBg="1"/>
      <p:bldP spid="125" grpId="0" autoUpdateAnimBg="0"/>
      <p:bldP spid="126" grpId="0" animBg="1"/>
      <p:bldP spid="127" grpId="0" autoUpdateAnimBg="0"/>
      <p:bldP spid="128" grpId="0" animBg="1"/>
      <p:bldP spid="129" grpId="0" autoUpdateAnimBg="0"/>
      <p:bldP spid="130" grpId="0" animBg="1"/>
      <p:bldP spid="131" grpId="0" autoUpdateAnimBg="0"/>
      <p:bldP spid="132" grpId="0" animBg="1"/>
      <p:bldP spid="133" grpId="0" autoUpdateAnimBg="0"/>
      <p:bldP spid="134" grpId="0" animBg="1"/>
      <p:bldP spid="135" grpId="0" autoUpdateAnimBg="0"/>
      <p:bldP spid="136" grpId="0" animBg="1"/>
      <p:bldP spid="137" grpId="0" autoUpdateAnimBg="0"/>
      <p:bldP spid="138" grpId="0" animBg="1"/>
      <p:bldP spid="139" grpId="0" autoUpdateAnimBg="0"/>
      <p:bldP spid="140" grpId="0" animBg="1"/>
      <p:bldP spid="141" grpId="0" autoUpdateAnimBg="0"/>
      <p:bldP spid="142" grpId="0" animBg="1"/>
      <p:bldP spid="143" grpId="0" autoUpdateAnimBg="0"/>
      <p:bldP spid="144" grpId="0" animBg="1"/>
      <p:bldP spid="145" grpId="0" autoUpdateAnimBg="0"/>
      <p:bldP spid="146" grpId="0" animBg="1"/>
      <p:bldP spid="147" grpId="0" autoUpdateAnimBg="0"/>
      <p:bldP spid="148" grpId="0" animBg="1"/>
      <p:bldP spid="149" grpId="0" autoUpdateAnimBg="0"/>
      <p:bldP spid="150" grpId="0" animBg="1"/>
      <p:bldP spid="151" grpId="0" autoUpdateAnimBg="0"/>
      <p:bldP spid="152" grpId="0" animBg="1"/>
      <p:bldP spid="153" grpId="0" autoUpdateAnimBg="0"/>
      <p:bldP spid="154" grpId="0" animBg="1"/>
      <p:bldP spid="155" grpId="0" autoUpdateAnimBg="0"/>
      <p:bldP spid="156" grpId="0" animBg="1"/>
      <p:bldP spid="157" grpId="0" autoUpdateAnimBg="0"/>
      <p:bldP spid="158" grpId="0" animBg="1"/>
      <p:bldP spid="159" grpId="0" autoUpdateAnimBg="0"/>
      <p:bldP spid="160" grpId="0" animBg="1"/>
      <p:bldP spid="161" grpId="0" autoUpdateAnimBg="0"/>
      <p:bldP spid="162" grpId="0" animBg="1"/>
      <p:bldP spid="163" grpId="0" autoUpdateAnimBg="0"/>
      <p:bldP spid="165" grpId="0" animBg="1"/>
      <p:bldP spid="165" grpId="1" animBg="1"/>
      <p:bldP spid="165" grpId="2" animBg="1"/>
      <p:bldP spid="165" grpId="3" animBg="1"/>
      <p:bldP spid="165" grpId="4" animBg="1"/>
      <p:bldP spid="165" grpId="5" animBg="1"/>
      <p:bldP spid="165" grpId="6" animBg="1"/>
      <p:bldP spid="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457200"/>
            <a:ext cx="2324100" cy="962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2790" y="615155"/>
            <a:ext cx="2809875" cy="646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81" y="1676400"/>
            <a:ext cx="3905250" cy="1057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1169" y="782637"/>
            <a:ext cx="1871663" cy="311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50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77001" y="2049462"/>
            <a:ext cx="1871663" cy="311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51" name="Picture 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0413" y="1881980"/>
            <a:ext cx="2536825" cy="646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52" name="Picture 8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7489" y="2957294"/>
            <a:ext cx="2200275" cy="962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53" name="Picture 9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8562" y="3200481"/>
            <a:ext cx="2103437" cy="311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54" name="Picture 10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01999" y="3036175"/>
            <a:ext cx="3322637" cy="639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55" name="Picture 11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954" y="4340224"/>
            <a:ext cx="4276725" cy="1057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56" name="Picture 1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6167" y="4605481"/>
            <a:ext cx="1871663" cy="311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57" name="Picture 13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68866" y="3919319"/>
            <a:ext cx="2798763" cy="1377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656447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8" dur="20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6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61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61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6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61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61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6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6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6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6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61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61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61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61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9" dur="500"/>
                                        <p:tgtEl>
                                          <p:spTgt spid="6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0"/>
            <a:ext cx="8656637" cy="1798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35" y="1337684"/>
            <a:ext cx="3170237" cy="749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981199"/>
            <a:ext cx="3176587" cy="646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7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67991" y="1798637"/>
            <a:ext cx="1876425" cy="952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8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253" y="2957798"/>
            <a:ext cx="2921000" cy="639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9" name="Picture 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0235" y="2725230"/>
            <a:ext cx="3476625" cy="1104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200" name="Picture 8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319" y="3940824"/>
            <a:ext cx="3719513" cy="646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201" name="Picture 9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2442" y="3787630"/>
            <a:ext cx="2171700" cy="952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202" name="Picture 10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962" y="4740130"/>
            <a:ext cx="7327900" cy="646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203" name="Picture 11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3154" y="5365461"/>
            <a:ext cx="3838575" cy="1104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292170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8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8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819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1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1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81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81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81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5" dur="500"/>
                                        <p:tgtEl>
                                          <p:spTgt spid="82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40" dur="2000"/>
                                        <p:tgtEl>
                                          <p:spTgt spid="82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82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82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8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2" dur="2000"/>
                                        <p:tgtEl>
                                          <p:spTgt spid="82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9032" y="-122237"/>
            <a:ext cx="8656637" cy="1798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3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680291">
            <a:off x="5803899" y="4800600"/>
            <a:ext cx="1414463" cy="1500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81000" y="1524000"/>
            <a:ext cx="5181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nhanh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: 25 .(-17).4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904999" y="2108776"/>
            <a:ext cx="205740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u="sng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Giải</a:t>
            </a:r>
            <a:endParaRPr lang="en-US" sz="3200" b="1" u="sng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29033" y="2895601"/>
            <a:ext cx="822916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25.(-17).4 = (-17).(25.4) = (-17).100 = -1700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29033" y="4092230"/>
            <a:ext cx="5714567" cy="2062103"/>
          </a:xfrm>
          <a:prstGeom prst="rect">
            <a:avLst/>
          </a:prstGeom>
          <a:noFill/>
          <a:ln w="57150"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nhiều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, ta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đổi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chỗ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hoặc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bất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cứ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ta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muốn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hay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382920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7" y="0"/>
            <a:ext cx="8656637" cy="1798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50126" y="1798637"/>
            <a:ext cx="3170237" cy="749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600" y="2667000"/>
            <a:ext cx="3176587" cy="749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628663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02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02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02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0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-13855"/>
            <a:ext cx="8656637" cy="1798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7476" y="1435181"/>
            <a:ext cx="8279029" cy="10270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6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299" y="2298990"/>
            <a:ext cx="2057400" cy="83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6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930" y="3168795"/>
            <a:ext cx="2057400" cy="83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70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4608" y="4006995"/>
            <a:ext cx="2438400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71" name="Picture 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6899" y="4962959"/>
            <a:ext cx="1428750" cy="83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72" name="Picture 8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82" y="5751874"/>
            <a:ext cx="1162050" cy="83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73" name="Picture 9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1699" y="3341037"/>
            <a:ext cx="2462213" cy="493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74" name="Picture 10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9408" y="4258902"/>
            <a:ext cx="2236787" cy="493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75" name="Picture 11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8778" y="5221360"/>
            <a:ext cx="2841625" cy="493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3" name="Straight Connector 2"/>
          <p:cNvCxnSpPr/>
          <p:nvPr/>
        </p:nvCxnSpPr>
        <p:spPr>
          <a:xfrm>
            <a:off x="4509581" y="2318471"/>
            <a:ext cx="0" cy="453952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276" name="Picture 12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726" y="2249778"/>
            <a:ext cx="3495675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77" name="Picture 13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0831" y="3249972"/>
            <a:ext cx="2457450" cy="2676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78" name="Picture 14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9237" y="3215915"/>
            <a:ext cx="2511425" cy="1042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79" name="Picture 15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92813" y="4464195"/>
            <a:ext cx="2841625" cy="493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80" name="Picture 16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3" y="1488144"/>
            <a:ext cx="658813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033246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2000"/>
                                        <p:tgtEl>
                                          <p:spTgt spid="112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112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1" dur="2000"/>
                                        <p:tgtEl>
                                          <p:spTgt spid="11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112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12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12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12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12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12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12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2000"/>
                                        <p:tgtEl>
                                          <p:spTgt spid="112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2000" fill="hold"/>
                                        <p:tgtEl>
                                          <p:spTgt spid="112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2000" fill="hold"/>
                                        <p:tgtEl>
                                          <p:spTgt spid="112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52" dur="2000"/>
                                        <p:tgtEl>
                                          <p:spTgt spid="112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112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2" dur="2000"/>
                                        <p:tgtEl>
                                          <p:spTgt spid="112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7" dur="2000"/>
                                        <p:tgtEl>
                                          <p:spTgt spid="112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1127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12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112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9" dur="2000"/>
                                        <p:tgtEl>
                                          <p:spTgt spid="112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4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"/>
                                        <p:tgtEl>
                                          <p:spTgt spid="1127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400" fill="hold"/>
                                        <p:tgtEl>
                                          <p:spTgt spid="112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400" fill="hold"/>
                                        <p:tgtEl>
                                          <p:spTgt spid="112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2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2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rek">
  <a:themeElements>
    <a:clrScheme name="Trek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Trek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Trek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769</TotalTime>
  <Words>679</Words>
  <Application>Microsoft Office PowerPoint</Application>
  <PresentationFormat>On-screen Show (4:3)</PresentationFormat>
  <Paragraphs>117</Paragraphs>
  <Slides>14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Trek</vt:lpstr>
      <vt:lpstr>KIỂM TRA BÀI CŨ</vt:lpstr>
      <vt:lpstr>PowerPoint Presentation</vt:lpstr>
      <vt:lpstr>PowerPoint Presentation</vt:lpstr>
      <vt:lpstr>TÍNH CHẤT CƠ BẢN CỦA PHÉP NHÂN PHÂN SỐ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HANG-PC</dc:creator>
  <cp:lastModifiedBy>Windows User</cp:lastModifiedBy>
  <cp:revision>113</cp:revision>
  <dcterms:created xsi:type="dcterms:W3CDTF">2016-10-30T01:18:42Z</dcterms:created>
  <dcterms:modified xsi:type="dcterms:W3CDTF">2017-02-28T00:48:52Z</dcterms:modified>
</cp:coreProperties>
</file>